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12"/>
  </p:notesMasterIdLst>
  <p:sldIdLst>
    <p:sldId id="265" r:id="rId2"/>
    <p:sldId id="266" r:id="rId3"/>
    <p:sldId id="267" r:id="rId4"/>
    <p:sldId id="268" r:id="rId5"/>
    <p:sldId id="324" r:id="rId6"/>
    <p:sldId id="269" r:id="rId7"/>
    <p:sldId id="270" r:id="rId8"/>
    <p:sldId id="271" r:id="rId9"/>
    <p:sldId id="316" r:id="rId10"/>
    <p:sldId id="272"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AA5CC-32F4-471A-898E-A34BCC9C14F5}"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fr-FR"/>
        </a:p>
      </dgm:t>
    </dgm:pt>
    <dgm:pt modelId="{CD559094-761A-44C0-8BC3-CCF5B1E570C9}">
      <dgm:prSet phldrT="[Texte]" custT="1"/>
      <dgm:spPr/>
      <dgm:t>
        <a:bodyPr/>
        <a:lstStyle/>
        <a:p>
          <a:r>
            <a:rPr lang="fr-FR" sz="1200" dirty="0"/>
            <a:t>Février </a:t>
          </a:r>
          <a:r>
            <a:rPr lang="fr-FR" sz="1600" dirty="0"/>
            <a:t>2014</a:t>
          </a:r>
          <a:endParaRPr lang="fr-FR" sz="1200" dirty="0"/>
        </a:p>
      </dgm:t>
    </dgm:pt>
    <dgm:pt modelId="{7C35002B-434B-4C7A-B918-38C6223AB32E}" type="parTrans" cxnId="{50E00E08-2980-4162-A893-FD6B0B4796AF}">
      <dgm:prSet/>
      <dgm:spPr/>
      <dgm:t>
        <a:bodyPr/>
        <a:lstStyle/>
        <a:p>
          <a:endParaRPr lang="fr-FR"/>
        </a:p>
      </dgm:t>
    </dgm:pt>
    <dgm:pt modelId="{D07B9DA7-2590-4434-BF55-64B8C24C3997}" type="sibTrans" cxnId="{50E00E08-2980-4162-A893-FD6B0B4796AF}">
      <dgm:prSet/>
      <dgm:spPr/>
      <dgm:t>
        <a:bodyPr/>
        <a:lstStyle/>
        <a:p>
          <a:endParaRPr lang="fr-FR"/>
        </a:p>
      </dgm:t>
    </dgm:pt>
    <dgm:pt modelId="{6748F097-0D70-495A-AF91-E22006E674EF}">
      <dgm:prSet phldrT="[Texte]" custT="1"/>
      <dgm:spPr/>
      <dgm:t>
        <a:bodyPr/>
        <a:lstStyle/>
        <a:p>
          <a:r>
            <a:rPr lang="fr-FR" sz="1600" dirty="0">
              <a:latin typeface="Arial" panose="020B0604020202020204" pitchFamily="34" charset="0"/>
              <a:cs typeface="Arial" panose="020B0604020202020204" pitchFamily="34" charset="0"/>
            </a:rPr>
            <a:t>Fondée par le Dr Vétérinaire Eric SELLAL </a:t>
          </a:r>
          <a:endParaRPr lang="fr-FR" sz="1600" dirty="0"/>
        </a:p>
      </dgm:t>
    </dgm:pt>
    <dgm:pt modelId="{4B264CEB-7E88-418B-8544-C6E037758DB1}" type="parTrans" cxnId="{56549007-F67C-4959-88EA-4BF9F0A6F3CA}">
      <dgm:prSet/>
      <dgm:spPr/>
      <dgm:t>
        <a:bodyPr/>
        <a:lstStyle/>
        <a:p>
          <a:endParaRPr lang="fr-FR"/>
        </a:p>
      </dgm:t>
    </dgm:pt>
    <dgm:pt modelId="{4D73DBAC-8CF7-454E-8935-78FF22BD6F8E}" type="sibTrans" cxnId="{56549007-F67C-4959-88EA-4BF9F0A6F3CA}">
      <dgm:prSet/>
      <dgm:spPr/>
      <dgm:t>
        <a:bodyPr/>
        <a:lstStyle/>
        <a:p>
          <a:endParaRPr lang="fr-FR"/>
        </a:p>
      </dgm:t>
    </dgm:pt>
    <dgm:pt modelId="{41F560B0-355D-455F-866B-7FCEABE612EA}">
      <dgm:prSet phldrT="[Texte]" custT="1"/>
      <dgm:spPr/>
      <dgm:t>
        <a:bodyPr/>
        <a:lstStyle/>
        <a:p>
          <a:r>
            <a:rPr lang="fr-FR" sz="1200" dirty="0"/>
            <a:t>Septembre </a:t>
          </a:r>
          <a:r>
            <a:rPr lang="fr-FR" sz="1600" dirty="0"/>
            <a:t>2015</a:t>
          </a:r>
          <a:endParaRPr lang="fr-FR" sz="1200" dirty="0"/>
        </a:p>
      </dgm:t>
    </dgm:pt>
    <dgm:pt modelId="{0E35EB76-E356-4EFE-8AEC-1C14F27E71F0}" type="parTrans" cxnId="{76B08247-76D3-479B-B191-F7D48F8EC0E8}">
      <dgm:prSet/>
      <dgm:spPr/>
      <dgm:t>
        <a:bodyPr/>
        <a:lstStyle/>
        <a:p>
          <a:endParaRPr lang="fr-FR"/>
        </a:p>
      </dgm:t>
    </dgm:pt>
    <dgm:pt modelId="{01143CD0-2DD8-439C-B48D-7FA42105A20A}" type="sibTrans" cxnId="{76B08247-76D3-479B-B191-F7D48F8EC0E8}">
      <dgm:prSet/>
      <dgm:spPr/>
      <dgm:t>
        <a:bodyPr/>
        <a:lstStyle/>
        <a:p>
          <a:endParaRPr lang="fr-FR"/>
        </a:p>
      </dgm:t>
    </dgm:pt>
    <dgm:pt modelId="{283A8826-10F9-43BA-8C20-C46ACB739598}">
      <dgm:prSet phldrT="[Texte]" custT="1"/>
      <dgm:spPr/>
      <dgm:t>
        <a:bodyPr/>
        <a:lstStyle/>
        <a:p>
          <a:r>
            <a:rPr lang="fr-FR" sz="1600" dirty="0"/>
            <a:t>Commercialisation des kits PCR / ELISA</a:t>
          </a:r>
        </a:p>
      </dgm:t>
    </dgm:pt>
    <dgm:pt modelId="{3CA636FE-BBDB-4245-8B81-302345CF6981}" type="parTrans" cxnId="{49D214C3-80C4-4E2F-9088-AD14573013BB}">
      <dgm:prSet/>
      <dgm:spPr/>
      <dgm:t>
        <a:bodyPr/>
        <a:lstStyle/>
        <a:p>
          <a:endParaRPr lang="fr-FR"/>
        </a:p>
      </dgm:t>
    </dgm:pt>
    <dgm:pt modelId="{16A0D26E-CB2F-412A-8EE6-663CB4E7BCD1}" type="sibTrans" cxnId="{49D214C3-80C4-4E2F-9088-AD14573013BB}">
      <dgm:prSet/>
      <dgm:spPr/>
      <dgm:t>
        <a:bodyPr/>
        <a:lstStyle/>
        <a:p>
          <a:endParaRPr lang="fr-FR"/>
        </a:p>
      </dgm:t>
    </dgm:pt>
    <dgm:pt modelId="{BC06EDA1-EDD7-4DFA-B288-FE462C101209}">
      <dgm:prSet phldrT="[Texte]" custT="1"/>
      <dgm:spPr/>
      <dgm:t>
        <a:bodyPr/>
        <a:lstStyle/>
        <a:p>
          <a:r>
            <a:rPr lang="fr-FR" sz="1200" dirty="0"/>
            <a:t>Juin    </a:t>
          </a:r>
          <a:r>
            <a:rPr lang="fr-FR" sz="1600" dirty="0"/>
            <a:t> 2017</a:t>
          </a:r>
        </a:p>
      </dgm:t>
    </dgm:pt>
    <dgm:pt modelId="{1C82135B-FC82-41C5-B074-B0605FC12C7D}" type="parTrans" cxnId="{67534DD0-8535-4D87-9CCE-45CEC5B0A3EC}">
      <dgm:prSet/>
      <dgm:spPr/>
      <dgm:t>
        <a:bodyPr/>
        <a:lstStyle/>
        <a:p>
          <a:endParaRPr lang="fr-FR"/>
        </a:p>
      </dgm:t>
    </dgm:pt>
    <dgm:pt modelId="{1CEDC818-6158-4ED2-994E-670347CEAE26}" type="sibTrans" cxnId="{67534DD0-8535-4D87-9CCE-45CEC5B0A3EC}">
      <dgm:prSet/>
      <dgm:spPr/>
      <dgm:t>
        <a:bodyPr/>
        <a:lstStyle/>
        <a:p>
          <a:endParaRPr lang="fr-FR"/>
        </a:p>
      </dgm:t>
    </dgm:pt>
    <dgm:pt modelId="{1935568F-37F0-4ABF-A9D9-D2CBCC2C0F7C}">
      <dgm:prSet phldrT="[Texte]" custT="1"/>
      <dgm:spPr/>
      <dgm:t>
        <a:bodyPr/>
        <a:lstStyle/>
        <a:p>
          <a:r>
            <a:rPr lang="fr-FR" sz="1600" dirty="0">
              <a:latin typeface="Arial" panose="020B0604020202020204" pitchFamily="34" charset="0"/>
              <a:cs typeface="Arial" panose="020B0604020202020204" pitchFamily="34" charset="0"/>
            </a:rPr>
            <a:t>Certification ISO 9001 : 2015 </a:t>
          </a:r>
          <a:endParaRPr lang="fr-FR" sz="1600" dirty="0"/>
        </a:p>
      </dgm:t>
    </dgm:pt>
    <dgm:pt modelId="{757C725E-4995-4C8C-BF45-E41999518B33}" type="parTrans" cxnId="{93DC5B83-7DF8-4319-BA94-DB78FAE76880}">
      <dgm:prSet/>
      <dgm:spPr/>
      <dgm:t>
        <a:bodyPr/>
        <a:lstStyle/>
        <a:p>
          <a:endParaRPr lang="fr-FR"/>
        </a:p>
      </dgm:t>
    </dgm:pt>
    <dgm:pt modelId="{D966D20C-4AE6-4FA4-9304-8969CC89544F}" type="sibTrans" cxnId="{93DC5B83-7DF8-4319-BA94-DB78FAE76880}">
      <dgm:prSet/>
      <dgm:spPr/>
      <dgm:t>
        <a:bodyPr/>
        <a:lstStyle/>
        <a:p>
          <a:endParaRPr lang="fr-FR"/>
        </a:p>
      </dgm:t>
    </dgm:pt>
    <dgm:pt modelId="{9AE6BCD5-AD26-4C67-8FEA-D8B357FB0E37}" type="pres">
      <dgm:prSet presAssocID="{8B6AA5CC-32F4-471A-898E-A34BCC9C14F5}" presName="linearFlow" presStyleCnt="0">
        <dgm:presLayoutVars>
          <dgm:dir/>
          <dgm:animLvl val="lvl"/>
          <dgm:resizeHandles val="exact"/>
        </dgm:presLayoutVars>
      </dgm:prSet>
      <dgm:spPr/>
    </dgm:pt>
    <dgm:pt modelId="{9DCA9016-0C03-4800-B0FB-41CE9E3C20E4}" type="pres">
      <dgm:prSet presAssocID="{CD559094-761A-44C0-8BC3-CCF5B1E570C9}" presName="composite" presStyleCnt="0"/>
      <dgm:spPr/>
    </dgm:pt>
    <dgm:pt modelId="{1AEB71C4-6797-4072-A26E-0D193A17BEE9}" type="pres">
      <dgm:prSet presAssocID="{CD559094-761A-44C0-8BC3-CCF5B1E570C9}" presName="parentText" presStyleLbl="alignNode1" presStyleIdx="0" presStyleCnt="3" custLinFactNeighborX="-1015" custLinFactNeighborY="2841">
        <dgm:presLayoutVars>
          <dgm:chMax val="1"/>
          <dgm:bulletEnabled val="1"/>
        </dgm:presLayoutVars>
      </dgm:prSet>
      <dgm:spPr/>
    </dgm:pt>
    <dgm:pt modelId="{79C0F689-09B7-48AE-A31F-789B7326C919}" type="pres">
      <dgm:prSet presAssocID="{CD559094-761A-44C0-8BC3-CCF5B1E570C9}" presName="descendantText" presStyleLbl="alignAcc1" presStyleIdx="0" presStyleCnt="3">
        <dgm:presLayoutVars>
          <dgm:bulletEnabled val="1"/>
        </dgm:presLayoutVars>
      </dgm:prSet>
      <dgm:spPr/>
    </dgm:pt>
    <dgm:pt modelId="{46959D88-8E10-4831-8DC0-2C9C9E951695}" type="pres">
      <dgm:prSet presAssocID="{D07B9DA7-2590-4434-BF55-64B8C24C3997}" presName="sp" presStyleCnt="0"/>
      <dgm:spPr/>
    </dgm:pt>
    <dgm:pt modelId="{EE5809D2-B709-47CF-A459-7662B6A07976}" type="pres">
      <dgm:prSet presAssocID="{41F560B0-355D-455F-866B-7FCEABE612EA}" presName="composite" presStyleCnt="0"/>
      <dgm:spPr/>
    </dgm:pt>
    <dgm:pt modelId="{056278E6-8CD4-4357-91D0-55CFF345E118}" type="pres">
      <dgm:prSet presAssocID="{41F560B0-355D-455F-866B-7FCEABE612EA}" presName="parentText" presStyleLbl="alignNode1" presStyleIdx="1" presStyleCnt="3">
        <dgm:presLayoutVars>
          <dgm:chMax val="1"/>
          <dgm:bulletEnabled val="1"/>
        </dgm:presLayoutVars>
      </dgm:prSet>
      <dgm:spPr/>
    </dgm:pt>
    <dgm:pt modelId="{DE4329BB-4B02-4630-93BE-19BB7BEF3AA4}" type="pres">
      <dgm:prSet presAssocID="{41F560B0-355D-455F-866B-7FCEABE612EA}" presName="descendantText" presStyleLbl="alignAcc1" presStyleIdx="1" presStyleCnt="3">
        <dgm:presLayoutVars>
          <dgm:bulletEnabled val="1"/>
        </dgm:presLayoutVars>
      </dgm:prSet>
      <dgm:spPr/>
    </dgm:pt>
    <dgm:pt modelId="{282D8CBA-084B-4692-82C2-481BA31F3CE0}" type="pres">
      <dgm:prSet presAssocID="{01143CD0-2DD8-439C-B48D-7FA42105A20A}" presName="sp" presStyleCnt="0"/>
      <dgm:spPr/>
    </dgm:pt>
    <dgm:pt modelId="{7668F0B5-81D5-41C2-98D0-A64B896FAE31}" type="pres">
      <dgm:prSet presAssocID="{BC06EDA1-EDD7-4DFA-B288-FE462C101209}" presName="composite" presStyleCnt="0"/>
      <dgm:spPr/>
    </dgm:pt>
    <dgm:pt modelId="{78864DF0-2FF6-4E3A-9DCD-04906EB38025}" type="pres">
      <dgm:prSet presAssocID="{BC06EDA1-EDD7-4DFA-B288-FE462C101209}" presName="parentText" presStyleLbl="alignNode1" presStyleIdx="2" presStyleCnt="3">
        <dgm:presLayoutVars>
          <dgm:chMax val="1"/>
          <dgm:bulletEnabled val="1"/>
        </dgm:presLayoutVars>
      </dgm:prSet>
      <dgm:spPr/>
    </dgm:pt>
    <dgm:pt modelId="{D7C5F76F-BAB8-4FF4-BAEC-00CC1198C513}" type="pres">
      <dgm:prSet presAssocID="{BC06EDA1-EDD7-4DFA-B288-FE462C101209}" presName="descendantText" presStyleLbl="alignAcc1" presStyleIdx="2" presStyleCnt="3" custLinFactNeighborX="512" custLinFactNeighborY="2185">
        <dgm:presLayoutVars>
          <dgm:bulletEnabled val="1"/>
        </dgm:presLayoutVars>
      </dgm:prSet>
      <dgm:spPr/>
    </dgm:pt>
  </dgm:ptLst>
  <dgm:cxnLst>
    <dgm:cxn modelId="{56549007-F67C-4959-88EA-4BF9F0A6F3CA}" srcId="{CD559094-761A-44C0-8BC3-CCF5B1E570C9}" destId="{6748F097-0D70-495A-AF91-E22006E674EF}" srcOrd="0" destOrd="0" parTransId="{4B264CEB-7E88-418B-8544-C6E037758DB1}" sibTransId="{4D73DBAC-8CF7-454E-8935-78FF22BD6F8E}"/>
    <dgm:cxn modelId="{50E00E08-2980-4162-A893-FD6B0B4796AF}" srcId="{8B6AA5CC-32F4-471A-898E-A34BCC9C14F5}" destId="{CD559094-761A-44C0-8BC3-CCF5B1E570C9}" srcOrd="0" destOrd="0" parTransId="{7C35002B-434B-4C7A-B918-38C6223AB32E}" sibTransId="{D07B9DA7-2590-4434-BF55-64B8C24C3997}"/>
    <dgm:cxn modelId="{D17A9B0C-889E-4192-BF3D-D1EF94FEA68B}" type="presOf" srcId="{1935568F-37F0-4ABF-A9D9-D2CBCC2C0F7C}" destId="{D7C5F76F-BAB8-4FF4-BAEC-00CC1198C513}" srcOrd="0" destOrd="0" presId="urn:microsoft.com/office/officeart/2005/8/layout/chevron2"/>
    <dgm:cxn modelId="{DCEF8D35-172A-4168-A586-3CA394444BF9}" type="presOf" srcId="{283A8826-10F9-43BA-8C20-C46ACB739598}" destId="{DE4329BB-4B02-4630-93BE-19BB7BEF3AA4}" srcOrd="0" destOrd="0" presId="urn:microsoft.com/office/officeart/2005/8/layout/chevron2"/>
    <dgm:cxn modelId="{76B08247-76D3-479B-B191-F7D48F8EC0E8}" srcId="{8B6AA5CC-32F4-471A-898E-A34BCC9C14F5}" destId="{41F560B0-355D-455F-866B-7FCEABE612EA}" srcOrd="1" destOrd="0" parTransId="{0E35EB76-E356-4EFE-8AEC-1C14F27E71F0}" sibTransId="{01143CD0-2DD8-439C-B48D-7FA42105A20A}"/>
    <dgm:cxn modelId="{D2F98E71-8CD7-4ECC-B8A2-93E6E03FAAE2}" type="presOf" srcId="{CD559094-761A-44C0-8BC3-CCF5B1E570C9}" destId="{1AEB71C4-6797-4072-A26E-0D193A17BEE9}" srcOrd="0" destOrd="0" presId="urn:microsoft.com/office/officeart/2005/8/layout/chevron2"/>
    <dgm:cxn modelId="{93DC5B83-7DF8-4319-BA94-DB78FAE76880}" srcId="{BC06EDA1-EDD7-4DFA-B288-FE462C101209}" destId="{1935568F-37F0-4ABF-A9D9-D2CBCC2C0F7C}" srcOrd="0" destOrd="0" parTransId="{757C725E-4995-4C8C-BF45-E41999518B33}" sibTransId="{D966D20C-4AE6-4FA4-9304-8969CC89544F}"/>
    <dgm:cxn modelId="{549EAC9D-F90B-4C7B-B2D0-78E33938D7D0}" type="presOf" srcId="{BC06EDA1-EDD7-4DFA-B288-FE462C101209}" destId="{78864DF0-2FF6-4E3A-9DCD-04906EB38025}" srcOrd="0" destOrd="0" presId="urn:microsoft.com/office/officeart/2005/8/layout/chevron2"/>
    <dgm:cxn modelId="{49D214C3-80C4-4E2F-9088-AD14573013BB}" srcId="{41F560B0-355D-455F-866B-7FCEABE612EA}" destId="{283A8826-10F9-43BA-8C20-C46ACB739598}" srcOrd="0" destOrd="0" parTransId="{3CA636FE-BBDB-4245-8B81-302345CF6981}" sibTransId="{16A0D26E-CB2F-412A-8EE6-663CB4E7BCD1}"/>
    <dgm:cxn modelId="{1DFBADC5-8D3F-4C4D-9F6A-1991BAC1AE15}" type="presOf" srcId="{6748F097-0D70-495A-AF91-E22006E674EF}" destId="{79C0F689-09B7-48AE-A31F-789B7326C919}" srcOrd="0" destOrd="0" presId="urn:microsoft.com/office/officeart/2005/8/layout/chevron2"/>
    <dgm:cxn modelId="{67534DD0-8535-4D87-9CCE-45CEC5B0A3EC}" srcId="{8B6AA5CC-32F4-471A-898E-A34BCC9C14F5}" destId="{BC06EDA1-EDD7-4DFA-B288-FE462C101209}" srcOrd="2" destOrd="0" parTransId="{1C82135B-FC82-41C5-B074-B0605FC12C7D}" sibTransId="{1CEDC818-6158-4ED2-994E-670347CEAE26}"/>
    <dgm:cxn modelId="{91A977D2-1C45-46AE-9180-7C931F2B284B}" type="presOf" srcId="{41F560B0-355D-455F-866B-7FCEABE612EA}" destId="{056278E6-8CD4-4357-91D0-55CFF345E118}" srcOrd="0" destOrd="0" presId="urn:microsoft.com/office/officeart/2005/8/layout/chevron2"/>
    <dgm:cxn modelId="{3DE6C2EB-A2E5-473D-B069-EDAF15673415}" type="presOf" srcId="{8B6AA5CC-32F4-471A-898E-A34BCC9C14F5}" destId="{9AE6BCD5-AD26-4C67-8FEA-D8B357FB0E37}" srcOrd="0" destOrd="0" presId="urn:microsoft.com/office/officeart/2005/8/layout/chevron2"/>
    <dgm:cxn modelId="{23BC3C57-1F6B-452C-8F8F-E166339F87FE}" type="presParOf" srcId="{9AE6BCD5-AD26-4C67-8FEA-D8B357FB0E37}" destId="{9DCA9016-0C03-4800-B0FB-41CE9E3C20E4}" srcOrd="0" destOrd="0" presId="urn:microsoft.com/office/officeart/2005/8/layout/chevron2"/>
    <dgm:cxn modelId="{39198730-A1C4-4D4F-8094-78863E54FDD8}" type="presParOf" srcId="{9DCA9016-0C03-4800-B0FB-41CE9E3C20E4}" destId="{1AEB71C4-6797-4072-A26E-0D193A17BEE9}" srcOrd="0" destOrd="0" presId="urn:microsoft.com/office/officeart/2005/8/layout/chevron2"/>
    <dgm:cxn modelId="{C85AC401-B96A-4205-A6DE-81396D71D4DA}" type="presParOf" srcId="{9DCA9016-0C03-4800-B0FB-41CE9E3C20E4}" destId="{79C0F689-09B7-48AE-A31F-789B7326C919}" srcOrd="1" destOrd="0" presId="urn:microsoft.com/office/officeart/2005/8/layout/chevron2"/>
    <dgm:cxn modelId="{6714D1C9-39C1-4920-BCBB-95DCD59ACE6E}" type="presParOf" srcId="{9AE6BCD5-AD26-4C67-8FEA-D8B357FB0E37}" destId="{46959D88-8E10-4831-8DC0-2C9C9E951695}" srcOrd="1" destOrd="0" presId="urn:microsoft.com/office/officeart/2005/8/layout/chevron2"/>
    <dgm:cxn modelId="{041E71B7-811A-449A-8EB6-61B3383A03DD}" type="presParOf" srcId="{9AE6BCD5-AD26-4C67-8FEA-D8B357FB0E37}" destId="{EE5809D2-B709-47CF-A459-7662B6A07976}" srcOrd="2" destOrd="0" presId="urn:microsoft.com/office/officeart/2005/8/layout/chevron2"/>
    <dgm:cxn modelId="{8F6AF387-64CE-437B-82C5-41054B8A9A0A}" type="presParOf" srcId="{EE5809D2-B709-47CF-A459-7662B6A07976}" destId="{056278E6-8CD4-4357-91D0-55CFF345E118}" srcOrd="0" destOrd="0" presId="urn:microsoft.com/office/officeart/2005/8/layout/chevron2"/>
    <dgm:cxn modelId="{572F5C90-73FB-4A05-AEAE-5B3A638F4E8C}" type="presParOf" srcId="{EE5809D2-B709-47CF-A459-7662B6A07976}" destId="{DE4329BB-4B02-4630-93BE-19BB7BEF3AA4}" srcOrd="1" destOrd="0" presId="urn:microsoft.com/office/officeart/2005/8/layout/chevron2"/>
    <dgm:cxn modelId="{B534A36B-6D15-4CFF-B928-92AC6180C8E6}" type="presParOf" srcId="{9AE6BCD5-AD26-4C67-8FEA-D8B357FB0E37}" destId="{282D8CBA-084B-4692-82C2-481BA31F3CE0}" srcOrd="3" destOrd="0" presId="urn:microsoft.com/office/officeart/2005/8/layout/chevron2"/>
    <dgm:cxn modelId="{79B8165D-8416-459F-8509-A5BE5C86BF13}" type="presParOf" srcId="{9AE6BCD5-AD26-4C67-8FEA-D8B357FB0E37}" destId="{7668F0B5-81D5-41C2-98D0-A64B896FAE31}" srcOrd="4" destOrd="0" presId="urn:microsoft.com/office/officeart/2005/8/layout/chevron2"/>
    <dgm:cxn modelId="{ACDA185F-6606-4518-8D8F-DEEC260F54DA}" type="presParOf" srcId="{7668F0B5-81D5-41C2-98D0-A64B896FAE31}" destId="{78864DF0-2FF6-4E3A-9DCD-04906EB38025}" srcOrd="0" destOrd="0" presId="urn:microsoft.com/office/officeart/2005/8/layout/chevron2"/>
    <dgm:cxn modelId="{C540D90C-50C4-4065-BC50-D9208A83B3F5}" type="presParOf" srcId="{7668F0B5-81D5-41C2-98D0-A64B896FAE31}" destId="{D7C5F76F-BAB8-4FF4-BAEC-00CC1198C51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E5079A-27CC-4CF0-A726-D49C19B65664}"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fr-FR"/>
        </a:p>
      </dgm:t>
    </dgm:pt>
    <dgm:pt modelId="{2EBCB049-D73A-4494-9F35-F0586BE03088}">
      <dgm:prSet phldrT="[Texte]" custT="1"/>
      <dgm:spPr/>
      <dgm:t>
        <a:bodyPr/>
        <a:lstStyle/>
        <a:p>
          <a:r>
            <a:rPr lang="fr-FR" sz="2400" dirty="0"/>
            <a:t>Direction </a:t>
          </a:r>
        </a:p>
        <a:p>
          <a:r>
            <a:rPr lang="fr-FR" sz="1600" dirty="0"/>
            <a:t>Eric SELLAL</a:t>
          </a:r>
          <a:endParaRPr lang="fr-FR" sz="3100" dirty="0"/>
        </a:p>
      </dgm:t>
    </dgm:pt>
    <dgm:pt modelId="{A07460F4-D000-417F-93AC-61F54621785F}" type="parTrans" cxnId="{8AB8E189-8BFD-4AB7-A75D-9462F4694175}">
      <dgm:prSet/>
      <dgm:spPr/>
      <dgm:t>
        <a:bodyPr/>
        <a:lstStyle/>
        <a:p>
          <a:endParaRPr lang="fr-FR"/>
        </a:p>
      </dgm:t>
    </dgm:pt>
    <dgm:pt modelId="{DDC45D41-DEBE-4723-B16B-96A8BCE143EA}" type="sibTrans" cxnId="{8AB8E189-8BFD-4AB7-A75D-9462F4694175}">
      <dgm:prSet/>
      <dgm:spPr/>
      <dgm:t>
        <a:bodyPr/>
        <a:lstStyle/>
        <a:p>
          <a:endParaRPr lang="fr-FR"/>
        </a:p>
      </dgm:t>
    </dgm:pt>
    <dgm:pt modelId="{6B1A12E3-4C07-41B7-B932-0358DC70F601}" type="asst">
      <dgm:prSet phldrT="[Texte]" custT="1"/>
      <dgm:spPr>
        <a:solidFill>
          <a:schemeClr val="accent2"/>
        </a:solidFill>
      </dgm:spPr>
      <dgm:t>
        <a:bodyPr/>
        <a:lstStyle/>
        <a:p>
          <a:r>
            <a:rPr lang="fr-FR" sz="1900" dirty="0"/>
            <a:t>Direction Scientifique</a:t>
          </a:r>
        </a:p>
        <a:p>
          <a:r>
            <a:rPr lang="fr-FR" sz="1400" dirty="0"/>
            <a:t>Claire PELLETIER</a:t>
          </a:r>
        </a:p>
      </dgm:t>
    </dgm:pt>
    <dgm:pt modelId="{32CDB8B7-F9C7-42F3-8F06-0B402EA31B3A}" type="parTrans" cxnId="{23AC4217-A3AB-4137-B6F9-01556AA19221}">
      <dgm:prSet/>
      <dgm:spPr/>
      <dgm:t>
        <a:bodyPr/>
        <a:lstStyle/>
        <a:p>
          <a:endParaRPr lang="fr-FR"/>
        </a:p>
      </dgm:t>
    </dgm:pt>
    <dgm:pt modelId="{BEAC667A-923B-409C-AFC0-BE58FEBFDF1D}" type="sibTrans" cxnId="{23AC4217-A3AB-4137-B6F9-01556AA19221}">
      <dgm:prSet/>
      <dgm:spPr/>
      <dgm:t>
        <a:bodyPr/>
        <a:lstStyle/>
        <a:p>
          <a:endParaRPr lang="fr-FR"/>
        </a:p>
      </dgm:t>
    </dgm:pt>
    <dgm:pt modelId="{B786E7E7-90F0-4930-A736-18C70C3CB4C8}">
      <dgm:prSet phldrT="[Texte]" custT="1"/>
      <dgm:spPr/>
      <dgm:t>
        <a:bodyPr/>
        <a:lstStyle/>
        <a:p>
          <a:r>
            <a:rPr lang="fr-FR" sz="1700" dirty="0"/>
            <a:t>R&amp;D</a:t>
          </a:r>
        </a:p>
        <a:p>
          <a:r>
            <a:rPr lang="fr-FR" sz="1200" dirty="0"/>
            <a:t>Floriane PEZ</a:t>
          </a:r>
        </a:p>
        <a:p>
          <a:r>
            <a:rPr lang="fr-FR" sz="1200" dirty="0"/>
            <a:t>Jérôme VENTOSA</a:t>
          </a:r>
        </a:p>
        <a:p>
          <a:r>
            <a:rPr lang="fr-FR" sz="1200" dirty="0"/>
            <a:t>Claire </a:t>
          </a:r>
          <a:r>
            <a:rPr lang="fr-FR" sz="1200" dirty="0" err="1"/>
            <a:t>Ciancia</a:t>
          </a:r>
          <a:endParaRPr lang="fr-FR" sz="1200" dirty="0"/>
        </a:p>
      </dgm:t>
    </dgm:pt>
    <dgm:pt modelId="{D30ED318-4182-4395-8225-B088305431D5}" type="parTrans" cxnId="{E8B671AB-0AFB-48FE-AA2C-1C8226B99DED}">
      <dgm:prSet/>
      <dgm:spPr/>
      <dgm:t>
        <a:bodyPr/>
        <a:lstStyle/>
        <a:p>
          <a:endParaRPr lang="fr-FR"/>
        </a:p>
      </dgm:t>
    </dgm:pt>
    <dgm:pt modelId="{0C37697A-50F3-4729-AF4E-91CA6F5DBAD2}" type="sibTrans" cxnId="{E8B671AB-0AFB-48FE-AA2C-1C8226B99DED}">
      <dgm:prSet/>
      <dgm:spPr/>
      <dgm:t>
        <a:bodyPr/>
        <a:lstStyle/>
        <a:p>
          <a:endParaRPr lang="fr-FR"/>
        </a:p>
      </dgm:t>
    </dgm:pt>
    <dgm:pt modelId="{5E07FB1D-5BCB-4A7D-8CE4-D1788E07D4E0}">
      <dgm:prSet phldrT="[Texte]" custT="1"/>
      <dgm:spPr/>
      <dgm:t>
        <a:bodyPr/>
        <a:lstStyle/>
        <a:p>
          <a:r>
            <a:rPr lang="fr-FR" sz="1700" dirty="0"/>
            <a:t>Industrialisation</a:t>
          </a:r>
        </a:p>
        <a:p>
          <a:r>
            <a:rPr lang="fr-FR" sz="1200" dirty="0"/>
            <a:t>Adélie MEUNIER</a:t>
          </a:r>
        </a:p>
      </dgm:t>
    </dgm:pt>
    <dgm:pt modelId="{D7911DCA-56C3-4489-8FDB-6FC16C21F8B7}" type="parTrans" cxnId="{82BCDB72-AE73-4F37-9731-CE0CFE7BA966}">
      <dgm:prSet/>
      <dgm:spPr/>
      <dgm:t>
        <a:bodyPr/>
        <a:lstStyle/>
        <a:p>
          <a:endParaRPr lang="fr-FR"/>
        </a:p>
      </dgm:t>
    </dgm:pt>
    <dgm:pt modelId="{7E1E66D3-0662-4266-962C-A391940449C6}" type="sibTrans" cxnId="{82BCDB72-AE73-4F37-9731-CE0CFE7BA966}">
      <dgm:prSet/>
      <dgm:spPr/>
      <dgm:t>
        <a:bodyPr/>
        <a:lstStyle/>
        <a:p>
          <a:endParaRPr lang="fr-FR"/>
        </a:p>
      </dgm:t>
    </dgm:pt>
    <dgm:pt modelId="{AFEC9FBF-5197-49F0-A0FA-3121F5AE885E}">
      <dgm:prSet phldrT="[Texte]" custT="1"/>
      <dgm:spPr/>
      <dgm:t>
        <a:bodyPr/>
        <a:lstStyle/>
        <a:p>
          <a:r>
            <a:rPr lang="fr-FR" sz="1700" dirty="0"/>
            <a:t>Production</a:t>
          </a:r>
        </a:p>
        <a:p>
          <a:r>
            <a:rPr lang="fr-FR" sz="1200" dirty="0"/>
            <a:t>Amélie BERTIN</a:t>
          </a:r>
        </a:p>
        <a:p>
          <a:r>
            <a:rPr lang="fr-FR" sz="1200" dirty="0"/>
            <a:t>Clémence DANGIEN</a:t>
          </a:r>
        </a:p>
        <a:p>
          <a:r>
            <a:rPr lang="fr-FR" sz="1200" dirty="0"/>
            <a:t>Coline FARGEOT</a:t>
          </a:r>
        </a:p>
      </dgm:t>
    </dgm:pt>
    <dgm:pt modelId="{659ED068-159F-4112-A7B4-4F20368FCBDF}" type="parTrans" cxnId="{66EC3E58-00DF-4749-AC3A-222467B22B9D}">
      <dgm:prSet/>
      <dgm:spPr/>
      <dgm:t>
        <a:bodyPr/>
        <a:lstStyle/>
        <a:p>
          <a:endParaRPr lang="fr-FR"/>
        </a:p>
      </dgm:t>
    </dgm:pt>
    <dgm:pt modelId="{52819743-B882-478A-AB53-3A2FAB7F8FAF}" type="sibTrans" cxnId="{66EC3E58-00DF-4749-AC3A-222467B22B9D}">
      <dgm:prSet/>
      <dgm:spPr/>
      <dgm:t>
        <a:bodyPr/>
        <a:lstStyle/>
        <a:p>
          <a:endParaRPr lang="fr-FR"/>
        </a:p>
      </dgm:t>
    </dgm:pt>
    <dgm:pt modelId="{75EF2294-E4C7-4208-8D90-7692C5D13A2D}">
      <dgm:prSet custT="1"/>
      <dgm:spPr/>
      <dgm:t>
        <a:bodyPr/>
        <a:lstStyle/>
        <a:p>
          <a:r>
            <a:rPr lang="fr-FR" sz="1700" dirty="0"/>
            <a:t>Relations clients</a:t>
          </a:r>
        </a:p>
        <a:p>
          <a:r>
            <a:rPr lang="fr-FR" sz="1200" dirty="0"/>
            <a:t>Camille CAPLAIN</a:t>
          </a:r>
        </a:p>
        <a:p>
          <a:r>
            <a:rPr lang="fr-FR" sz="1200" dirty="0"/>
            <a:t>Rajaa TEKRANE</a:t>
          </a:r>
        </a:p>
      </dgm:t>
    </dgm:pt>
    <dgm:pt modelId="{ACE347BA-AB6C-4647-9EE2-93C2B20AC89F}" type="parTrans" cxnId="{91DC4075-C650-41BA-A62F-41CB36F7D6D4}">
      <dgm:prSet/>
      <dgm:spPr/>
      <dgm:t>
        <a:bodyPr/>
        <a:lstStyle/>
        <a:p>
          <a:endParaRPr lang="fr-FR"/>
        </a:p>
      </dgm:t>
    </dgm:pt>
    <dgm:pt modelId="{4D574BA9-5E58-46EC-B172-153BEE7B2C04}" type="sibTrans" cxnId="{91DC4075-C650-41BA-A62F-41CB36F7D6D4}">
      <dgm:prSet/>
      <dgm:spPr/>
      <dgm:t>
        <a:bodyPr/>
        <a:lstStyle/>
        <a:p>
          <a:endParaRPr lang="fr-FR"/>
        </a:p>
      </dgm:t>
    </dgm:pt>
    <dgm:pt modelId="{DA879369-4BCA-4F81-877E-1E956D973FDB}">
      <dgm:prSet custT="1"/>
      <dgm:spPr/>
      <dgm:t>
        <a:bodyPr/>
        <a:lstStyle/>
        <a:p>
          <a:r>
            <a:rPr lang="fr-FR" sz="1700" dirty="0"/>
            <a:t>Administratif</a:t>
          </a:r>
        </a:p>
        <a:p>
          <a:r>
            <a:rPr lang="fr-FR" sz="1200" dirty="0"/>
            <a:t>Stéphanie PRYMKA </a:t>
          </a:r>
        </a:p>
      </dgm:t>
    </dgm:pt>
    <dgm:pt modelId="{1A2ADC75-7078-476F-8598-2964B508583D}" type="parTrans" cxnId="{44254695-48AE-46E3-BAA3-8F6C330A32BE}">
      <dgm:prSet/>
      <dgm:spPr/>
      <dgm:t>
        <a:bodyPr/>
        <a:lstStyle/>
        <a:p>
          <a:endParaRPr lang="fr-FR"/>
        </a:p>
      </dgm:t>
    </dgm:pt>
    <dgm:pt modelId="{A1BB00A6-9632-4144-AC2E-D1336B6D2ED7}" type="sibTrans" cxnId="{44254695-48AE-46E3-BAA3-8F6C330A32BE}">
      <dgm:prSet/>
      <dgm:spPr/>
      <dgm:t>
        <a:bodyPr/>
        <a:lstStyle/>
        <a:p>
          <a:endParaRPr lang="fr-FR"/>
        </a:p>
      </dgm:t>
    </dgm:pt>
    <dgm:pt modelId="{320602E4-1971-4462-AD3B-18F7741625AE}" type="pres">
      <dgm:prSet presAssocID="{C7E5079A-27CC-4CF0-A726-D49C19B65664}" presName="hierChild1" presStyleCnt="0">
        <dgm:presLayoutVars>
          <dgm:orgChart val="1"/>
          <dgm:chPref val="1"/>
          <dgm:dir/>
          <dgm:animOne val="branch"/>
          <dgm:animLvl val="lvl"/>
          <dgm:resizeHandles/>
        </dgm:presLayoutVars>
      </dgm:prSet>
      <dgm:spPr/>
    </dgm:pt>
    <dgm:pt modelId="{D25D9F94-3DB0-4392-9CC7-619C9743290B}" type="pres">
      <dgm:prSet presAssocID="{2EBCB049-D73A-4494-9F35-F0586BE03088}" presName="hierRoot1" presStyleCnt="0">
        <dgm:presLayoutVars>
          <dgm:hierBranch val="init"/>
        </dgm:presLayoutVars>
      </dgm:prSet>
      <dgm:spPr/>
    </dgm:pt>
    <dgm:pt modelId="{7B7DF260-B555-46DB-AC1C-ECDC6EA1D5A7}" type="pres">
      <dgm:prSet presAssocID="{2EBCB049-D73A-4494-9F35-F0586BE03088}" presName="rootComposite1" presStyleCnt="0"/>
      <dgm:spPr/>
    </dgm:pt>
    <dgm:pt modelId="{641CCC79-5CD7-47F6-B228-D4563536FA06}" type="pres">
      <dgm:prSet presAssocID="{2EBCB049-D73A-4494-9F35-F0586BE03088}" presName="rootText1" presStyleLbl="node0" presStyleIdx="0" presStyleCnt="1" custScaleX="117519" custScaleY="134876">
        <dgm:presLayoutVars>
          <dgm:chPref val="3"/>
        </dgm:presLayoutVars>
      </dgm:prSet>
      <dgm:spPr/>
    </dgm:pt>
    <dgm:pt modelId="{2208CE42-3ACA-4586-980C-7AF4546E832C}" type="pres">
      <dgm:prSet presAssocID="{2EBCB049-D73A-4494-9F35-F0586BE03088}" presName="rootConnector1" presStyleLbl="node1" presStyleIdx="0" presStyleCnt="0"/>
      <dgm:spPr/>
    </dgm:pt>
    <dgm:pt modelId="{20A08BEB-8AF0-4625-BC5E-AFA30915A512}" type="pres">
      <dgm:prSet presAssocID="{2EBCB049-D73A-4494-9F35-F0586BE03088}" presName="hierChild2" presStyleCnt="0"/>
      <dgm:spPr/>
    </dgm:pt>
    <dgm:pt modelId="{08D566E9-67A9-4AB9-84C7-912C940D55E0}" type="pres">
      <dgm:prSet presAssocID="{D30ED318-4182-4395-8225-B088305431D5}" presName="Name37" presStyleLbl="parChTrans1D2" presStyleIdx="0" presStyleCnt="6"/>
      <dgm:spPr/>
    </dgm:pt>
    <dgm:pt modelId="{B127FB4E-D8BA-4B35-A7F1-0BBE2DD2F034}" type="pres">
      <dgm:prSet presAssocID="{B786E7E7-90F0-4930-A736-18C70C3CB4C8}" presName="hierRoot2" presStyleCnt="0">
        <dgm:presLayoutVars>
          <dgm:hierBranch val="init"/>
        </dgm:presLayoutVars>
      </dgm:prSet>
      <dgm:spPr/>
    </dgm:pt>
    <dgm:pt modelId="{6534FA33-E64A-4019-AB6E-B6D6BBB2D83E}" type="pres">
      <dgm:prSet presAssocID="{B786E7E7-90F0-4930-A736-18C70C3CB4C8}" presName="rootComposite" presStyleCnt="0"/>
      <dgm:spPr/>
    </dgm:pt>
    <dgm:pt modelId="{F52072A1-BCB2-40AE-AB17-A428C2A173E5}" type="pres">
      <dgm:prSet presAssocID="{B786E7E7-90F0-4930-A736-18C70C3CB4C8}" presName="rootText" presStyleLbl="node2" presStyleIdx="0" presStyleCnt="5" custScaleX="124579" custScaleY="207950">
        <dgm:presLayoutVars>
          <dgm:chPref val="3"/>
        </dgm:presLayoutVars>
      </dgm:prSet>
      <dgm:spPr/>
    </dgm:pt>
    <dgm:pt modelId="{78762D3A-0105-4C34-BDDD-73B484FC40AA}" type="pres">
      <dgm:prSet presAssocID="{B786E7E7-90F0-4930-A736-18C70C3CB4C8}" presName="rootConnector" presStyleLbl="node2" presStyleIdx="0" presStyleCnt="5"/>
      <dgm:spPr/>
    </dgm:pt>
    <dgm:pt modelId="{B58CCC75-910F-49C9-950A-A57C363C77BA}" type="pres">
      <dgm:prSet presAssocID="{B786E7E7-90F0-4930-A736-18C70C3CB4C8}" presName="hierChild4" presStyleCnt="0"/>
      <dgm:spPr/>
    </dgm:pt>
    <dgm:pt modelId="{534750D3-6473-4B54-9664-E65167DE83CD}" type="pres">
      <dgm:prSet presAssocID="{B786E7E7-90F0-4930-A736-18C70C3CB4C8}" presName="hierChild5" presStyleCnt="0"/>
      <dgm:spPr/>
    </dgm:pt>
    <dgm:pt modelId="{09E2621F-AE04-40B5-83A0-A281C255DE33}" type="pres">
      <dgm:prSet presAssocID="{D7911DCA-56C3-4489-8FDB-6FC16C21F8B7}" presName="Name37" presStyleLbl="parChTrans1D2" presStyleIdx="1" presStyleCnt="6"/>
      <dgm:spPr/>
    </dgm:pt>
    <dgm:pt modelId="{F47E5492-9171-4C03-A153-AB8D96F35900}" type="pres">
      <dgm:prSet presAssocID="{5E07FB1D-5BCB-4A7D-8CE4-D1788E07D4E0}" presName="hierRoot2" presStyleCnt="0">
        <dgm:presLayoutVars>
          <dgm:hierBranch val="init"/>
        </dgm:presLayoutVars>
      </dgm:prSet>
      <dgm:spPr/>
    </dgm:pt>
    <dgm:pt modelId="{97932227-E922-4CBF-BCC8-F2357D9011CF}" type="pres">
      <dgm:prSet presAssocID="{5E07FB1D-5BCB-4A7D-8CE4-D1788E07D4E0}" presName="rootComposite" presStyleCnt="0"/>
      <dgm:spPr/>
    </dgm:pt>
    <dgm:pt modelId="{76E8277C-2F2E-4301-A74D-342A9A102FE2}" type="pres">
      <dgm:prSet presAssocID="{5E07FB1D-5BCB-4A7D-8CE4-D1788E07D4E0}" presName="rootText" presStyleLbl="node2" presStyleIdx="1" presStyleCnt="5" custScaleX="119498" custScaleY="213611">
        <dgm:presLayoutVars>
          <dgm:chPref val="3"/>
        </dgm:presLayoutVars>
      </dgm:prSet>
      <dgm:spPr/>
    </dgm:pt>
    <dgm:pt modelId="{A66FFB3E-0087-4C7C-B898-B91E9815473D}" type="pres">
      <dgm:prSet presAssocID="{5E07FB1D-5BCB-4A7D-8CE4-D1788E07D4E0}" presName="rootConnector" presStyleLbl="node2" presStyleIdx="1" presStyleCnt="5"/>
      <dgm:spPr/>
    </dgm:pt>
    <dgm:pt modelId="{CF92A6B6-D37C-44F2-8C0C-DCCDF6EB1ABC}" type="pres">
      <dgm:prSet presAssocID="{5E07FB1D-5BCB-4A7D-8CE4-D1788E07D4E0}" presName="hierChild4" presStyleCnt="0"/>
      <dgm:spPr/>
    </dgm:pt>
    <dgm:pt modelId="{9DC1260A-AAD2-45A4-9585-3BF6629A667D}" type="pres">
      <dgm:prSet presAssocID="{5E07FB1D-5BCB-4A7D-8CE4-D1788E07D4E0}" presName="hierChild5" presStyleCnt="0"/>
      <dgm:spPr/>
    </dgm:pt>
    <dgm:pt modelId="{D4A50E1E-7384-44C8-BFE6-04CEAC52E549}" type="pres">
      <dgm:prSet presAssocID="{659ED068-159F-4112-A7B4-4F20368FCBDF}" presName="Name37" presStyleLbl="parChTrans1D2" presStyleIdx="2" presStyleCnt="6"/>
      <dgm:spPr/>
    </dgm:pt>
    <dgm:pt modelId="{BE546321-F6DA-46C6-A3A6-2D05773EA336}" type="pres">
      <dgm:prSet presAssocID="{AFEC9FBF-5197-49F0-A0FA-3121F5AE885E}" presName="hierRoot2" presStyleCnt="0">
        <dgm:presLayoutVars>
          <dgm:hierBranch val="init"/>
        </dgm:presLayoutVars>
      </dgm:prSet>
      <dgm:spPr/>
    </dgm:pt>
    <dgm:pt modelId="{0D7737C3-5EE6-4E42-B654-1671949242C0}" type="pres">
      <dgm:prSet presAssocID="{AFEC9FBF-5197-49F0-A0FA-3121F5AE885E}" presName="rootComposite" presStyleCnt="0"/>
      <dgm:spPr/>
    </dgm:pt>
    <dgm:pt modelId="{27DB1A69-1D1C-4145-9B32-D350531ECB11}" type="pres">
      <dgm:prSet presAssocID="{AFEC9FBF-5197-49F0-A0FA-3121F5AE885E}" presName="rootText" presStyleLbl="node2" presStyleIdx="2" presStyleCnt="5" custScaleX="116201" custScaleY="216737">
        <dgm:presLayoutVars>
          <dgm:chPref val="3"/>
        </dgm:presLayoutVars>
      </dgm:prSet>
      <dgm:spPr/>
    </dgm:pt>
    <dgm:pt modelId="{9594F14E-EBAD-433A-B134-536CCAA11B77}" type="pres">
      <dgm:prSet presAssocID="{AFEC9FBF-5197-49F0-A0FA-3121F5AE885E}" presName="rootConnector" presStyleLbl="node2" presStyleIdx="2" presStyleCnt="5"/>
      <dgm:spPr/>
    </dgm:pt>
    <dgm:pt modelId="{10C6682E-7605-4C62-BB3F-9E6B455FFAA8}" type="pres">
      <dgm:prSet presAssocID="{AFEC9FBF-5197-49F0-A0FA-3121F5AE885E}" presName="hierChild4" presStyleCnt="0"/>
      <dgm:spPr/>
    </dgm:pt>
    <dgm:pt modelId="{F5AACA1C-12CA-4533-93E8-07B285E70C80}" type="pres">
      <dgm:prSet presAssocID="{AFEC9FBF-5197-49F0-A0FA-3121F5AE885E}" presName="hierChild5" presStyleCnt="0"/>
      <dgm:spPr/>
    </dgm:pt>
    <dgm:pt modelId="{8C976AF5-BBE9-4ADC-A43A-B61131965039}" type="pres">
      <dgm:prSet presAssocID="{ACE347BA-AB6C-4647-9EE2-93C2B20AC89F}" presName="Name37" presStyleLbl="parChTrans1D2" presStyleIdx="3" presStyleCnt="6"/>
      <dgm:spPr/>
    </dgm:pt>
    <dgm:pt modelId="{6709743E-F699-439D-B0F8-93C8316A9D65}" type="pres">
      <dgm:prSet presAssocID="{75EF2294-E4C7-4208-8D90-7692C5D13A2D}" presName="hierRoot2" presStyleCnt="0">
        <dgm:presLayoutVars>
          <dgm:hierBranch val="init"/>
        </dgm:presLayoutVars>
      </dgm:prSet>
      <dgm:spPr/>
    </dgm:pt>
    <dgm:pt modelId="{EE095F50-B8BB-4482-8D48-7D36F1B203D9}" type="pres">
      <dgm:prSet presAssocID="{75EF2294-E4C7-4208-8D90-7692C5D13A2D}" presName="rootComposite" presStyleCnt="0"/>
      <dgm:spPr/>
    </dgm:pt>
    <dgm:pt modelId="{E57D6175-4BA8-4A66-9F93-1DD225974BCA}" type="pres">
      <dgm:prSet presAssocID="{75EF2294-E4C7-4208-8D90-7692C5D13A2D}" presName="rootText" presStyleLbl="node2" presStyleIdx="3" presStyleCnt="5" custScaleX="131474" custScaleY="221802">
        <dgm:presLayoutVars>
          <dgm:chPref val="3"/>
        </dgm:presLayoutVars>
      </dgm:prSet>
      <dgm:spPr/>
    </dgm:pt>
    <dgm:pt modelId="{0F85BA34-CBD4-41C4-B363-C35B5999ABF1}" type="pres">
      <dgm:prSet presAssocID="{75EF2294-E4C7-4208-8D90-7692C5D13A2D}" presName="rootConnector" presStyleLbl="node2" presStyleIdx="3" presStyleCnt="5"/>
      <dgm:spPr/>
    </dgm:pt>
    <dgm:pt modelId="{F3D5BE46-6633-44F6-94A3-CE56E481F227}" type="pres">
      <dgm:prSet presAssocID="{75EF2294-E4C7-4208-8D90-7692C5D13A2D}" presName="hierChild4" presStyleCnt="0"/>
      <dgm:spPr/>
    </dgm:pt>
    <dgm:pt modelId="{2A9E69FD-7602-4E54-BC62-876AC83382D6}" type="pres">
      <dgm:prSet presAssocID="{75EF2294-E4C7-4208-8D90-7692C5D13A2D}" presName="hierChild5" presStyleCnt="0"/>
      <dgm:spPr/>
    </dgm:pt>
    <dgm:pt modelId="{FCD09FCE-FDA0-4BAD-970A-2B1920DBB396}" type="pres">
      <dgm:prSet presAssocID="{1A2ADC75-7078-476F-8598-2964B508583D}" presName="Name37" presStyleLbl="parChTrans1D2" presStyleIdx="4" presStyleCnt="6"/>
      <dgm:spPr/>
    </dgm:pt>
    <dgm:pt modelId="{26C3E215-F98D-4A82-B38D-6B3A6E6B440E}" type="pres">
      <dgm:prSet presAssocID="{DA879369-4BCA-4F81-877E-1E956D973FDB}" presName="hierRoot2" presStyleCnt="0">
        <dgm:presLayoutVars>
          <dgm:hierBranch val="init"/>
        </dgm:presLayoutVars>
      </dgm:prSet>
      <dgm:spPr/>
    </dgm:pt>
    <dgm:pt modelId="{52A7A64C-7093-4ECF-BD7B-5F9A61459742}" type="pres">
      <dgm:prSet presAssocID="{DA879369-4BCA-4F81-877E-1E956D973FDB}" presName="rootComposite" presStyleCnt="0"/>
      <dgm:spPr/>
    </dgm:pt>
    <dgm:pt modelId="{022D8C4B-5E42-4D77-8E36-211D0EB06B87}" type="pres">
      <dgm:prSet presAssocID="{DA879369-4BCA-4F81-877E-1E956D973FDB}" presName="rootText" presStyleLbl="node2" presStyleIdx="4" presStyleCnt="5" custScaleY="225396">
        <dgm:presLayoutVars>
          <dgm:chPref val="3"/>
        </dgm:presLayoutVars>
      </dgm:prSet>
      <dgm:spPr/>
    </dgm:pt>
    <dgm:pt modelId="{C73FDB42-1636-4D6E-AE6B-EACB955A5CB3}" type="pres">
      <dgm:prSet presAssocID="{DA879369-4BCA-4F81-877E-1E956D973FDB}" presName="rootConnector" presStyleLbl="node2" presStyleIdx="4" presStyleCnt="5"/>
      <dgm:spPr/>
    </dgm:pt>
    <dgm:pt modelId="{3FC52EA7-D18C-4650-BA3D-A9B81C69ADDF}" type="pres">
      <dgm:prSet presAssocID="{DA879369-4BCA-4F81-877E-1E956D973FDB}" presName="hierChild4" presStyleCnt="0"/>
      <dgm:spPr/>
    </dgm:pt>
    <dgm:pt modelId="{C36FC1C0-3CBA-49FB-9CBE-B2F0B73C4350}" type="pres">
      <dgm:prSet presAssocID="{DA879369-4BCA-4F81-877E-1E956D973FDB}" presName="hierChild5" presStyleCnt="0"/>
      <dgm:spPr/>
    </dgm:pt>
    <dgm:pt modelId="{4F19F2FB-CA93-4142-9F23-CE1B7DA3AA1B}" type="pres">
      <dgm:prSet presAssocID="{2EBCB049-D73A-4494-9F35-F0586BE03088}" presName="hierChild3" presStyleCnt="0"/>
      <dgm:spPr/>
    </dgm:pt>
    <dgm:pt modelId="{64FCB750-B103-4EA4-9F2D-811D2A207742}" type="pres">
      <dgm:prSet presAssocID="{32CDB8B7-F9C7-42F3-8F06-0B402EA31B3A}" presName="Name111" presStyleLbl="parChTrans1D2" presStyleIdx="5" presStyleCnt="6"/>
      <dgm:spPr/>
    </dgm:pt>
    <dgm:pt modelId="{5D3EF076-DF4C-4991-8D13-97171B010A5E}" type="pres">
      <dgm:prSet presAssocID="{6B1A12E3-4C07-41B7-B932-0358DC70F601}" presName="hierRoot3" presStyleCnt="0">
        <dgm:presLayoutVars>
          <dgm:hierBranch val="init"/>
        </dgm:presLayoutVars>
      </dgm:prSet>
      <dgm:spPr/>
    </dgm:pt>
    <dgm:pt modelId="{A0F1857F-8F6C-46FC-B711-C0B06CD51315}" type="pres">
      <dgm:prSet presAssocID="{6B1A12E3-4C07-41B7-B932-0358DC70F601}" presName="rootComposite3" presStyleCnt="0"/>
      <dgm:spPr/>
    </dgm:pt>
    <dgm:pt modelId="{7F1E0C5C-8043-4D67-B700-92176A883C8E}" type="pres">
      <dgm:prSet presAssocID="{6B1A12E3-4C07-41B7-B932-0358DC70F601}" presName="rootText3" presStyleLbl="asst1" presStyleIdx="0" presStyleCnt="1" custScaleX="91654" custScaleY="164195" custLinFactNeighborX="-72095" custLinFactNeighborY="-15748">
        <dgm:presLayoutVars>
          <dgm:chPref val="3"/>
        </dgm:presLayoutVars>
      </dgm:prSet>
      <dgm:spPr/>
    </dgm:pt>
    <dgm:pt modelId="{121E122C-2EA2-4874-BB31-B407A82F713A}" type="pres">
      <dgm:prSet presAssocID="{6B1A12E3-4C07-41B7-B932-0358DC70F601}" presName="rootConnector3" presStyleLbl="asst1" presStyleIdx="0" presStyleCnt="1"/>
      <dgm:spPr/>
    </dgm:pt>
    <dgm:pt modelId="{59F3A4A4-2885-4A4D-ABC5-FD35F4F3A305}" type="pres">
      <dgm:prSet presAssocID="{6B1A12E3-4C07-41B7-B932-0358DC70F601}" presName="hierChild6" presStyleCnt="0"/>
      <dgm:spPr/>
    </dgm:pt>
    <dgm:pt modelId="{F9BC47A8-0BAD-4BAB-9276-3643278E3463}" type="pres">
      <dgm:prSet presAssocID="{6B1A12E3-4C07-41B7-B932-0358DC70F601}" presName="hierChild7" presStyleCnt="0"/>
      <dgm:spPr/>
    </dgm:pt>
  </dgm:ptLst>
  <dgm:cxnLst>
    <dgm:cxn modelId="{93396500-7447-4EB3-9E25-B0810FF829F9}" type="presOf" srcId="{ACE347BA-AB6C-4647-9EE2-93C2B20AC89F}" destId="{8C976AF5-BBE9-4ADC-A43A-B61131965039}" srcOrd="0" destOrd="0" presId="urn:microsoft.com/office/officeart/2005/8/layout/orgChart1"/>
    <dgm:cxn modelId="{11EEAC0A-DE06-41DC-A28A-ABF97DD6C389}" type="presOf" srcId="{B786E7E7-90F0-4930-A736-18C70C3CB4C8}" destId="{F52072A1-BCB2-40AE-AB17-A428C2A173E5}" srcOrd="0" destOrd="0" presId="urn:microsoft.com/office/officeart/2005/8/layout/orgChart1"/>
    <dgm:cxn modelId="{D601380F-E510-44C7-90DE-C5F274F8237F}" type="presOf" srcId="{B786E7E7-90F0-4930-A736-18C70C3CB4C8}" destId="{78762D3A-0105-4C34-BDDD-73B484FC40AA}" srcOrd="1" destOrd="0" presId="urn:microsoft.com/office/officeart/2005/8/layout/orgChart1"/>
    <dgm:cxn modelId="{23AC4217-A3AB-4137-B6F9-01556AA19221}" srcId="{2EBCB049-D73A-4494-9F35-F0586BE03088}" destId="{6B1A12E3-4C07-41B7-B932-0358DC70F601}" srcOrd="0" destOrd="0" parTransId="{32CDB8B7-F9C7-42F3-8F06-0B402EA31B3A}" sibTransId="{BEAC667A-923B-409C-AFC0-BE58FEBFDF1D}"/>
    <dgm:cxn modelId="{B180041B-C3DC-4E8F-8448-2CF332E9B3B6}" type="presOf" srcId="{2EBCB049-D73A-4494-9F35-F0586BE03088}" destId="{641CCC79-5CD7-47F6-B228-D4563536FA06}" srcOrd="0" destOrd="0" presId="urn:microsoft.com/office/officeart/2005/8/layout/orgChart1"/>
    <dgm:cxn modelId="{A30A232D-29B6-425B-8FFE-CF3581A6412D}" type="presOf" srcId="{DA879369-4BCA-4F81-877E-1E956D973FDB}" destId="{022D8C4B-5E42-4D77-8E36-211D0EB06B87}" srcOrd="0" destOrd="0" presId="urn:microsoft.com/office/officeart/2005/8/layout/orgChart1"/>
    <dgm:cxn modelId="{E322C62F-61D3-4051-B830-A60587747209}" type="presOf" srcId="{D30ED318-4182-4395-8225-B088305431D5}" destId="{08D566E9-67A9-4AB9-84C7-912C940D55E0}" srcOrd="0" destOrd="0" presId="urn:microsoft.com/office/officeart/2005/8/layout/orgChart1"/>
    <dgm:cxn modelId="{14DCB53F-E87F-4F13-9D16-C2BB3A85BD35}" type="presOf" srcId="{5E07FB1D-5BCB-4A7D-8CE4-D1788E07D4E0}" destId="{A66FFB3E-0087-4C7C-B898-B91E9815473D}" srcOrd="1" destOrd="0" presId="urn:microsoft.com/office/officeart/2005/8/layout/orgChart1"/>
    <dgm:cxn modelId="{4DD0C962-20D8-47B5-AA44-3C2A142D4684}" type="presOf" srcId="{75EF2294-E4C7-4208-8D90-7692C5D13A2D}" destId="{E57D6175-4BA8-4A66-9F93-1DD225974BCA}" srcOrd="0" destOrd="0" presId="urn:microsoft.com/office/officeart/2005/8/layout/orgChart1"/>
    <dgm:cxn modelId="{687E016B-56DB-429C-9CA8-ACB8B5F79463}" type="presOf" srcId="{AFEC9FBF-5197-49F0-A0FA-3121F5AE885E}" destId="{27DB1A69-1D1C-4145-9B32-D350531ECB11}" srcOrd="0" destOrd="0" presId="urn:microsoft.com/office/officeart/2005/8/layout/orgChart1"/>
    <dgm:cxn modelId="{DF1E2970-3506-430A-B05A-AF95332462CE}" type="presOf" srcId="{C7E5079A-27CC-4CF0-A726-D49C19B65664}" destId="{320602E4-1971-4462-AD3B-18F7741625AE}" srcOrd="0" destOrd="0" presId="urn:microsoft.com/office/officeart/2005/8/layout/orgChart1"/>
    <dgm:cxn modelId="{43847852-78C9-4860-9E0E-8EF036EE316B}" type="presOf" srcId="{659ED068-159F-4112-A7B4-4F20368FCBDF}" destId="{D4A50E1E-7384-44C8-BFE6-04CEAC52E549}" srcOrd="0" destOrd="0" presId="urn:microsoft.com/office/officeart/2005/8/layout/orgChart1"/>
    <dgm:cxn modelId="{82BCDB72-AE73-4F37-9731-CE0CFE7BA966}" srcId="{2EBCB049-D73A-4494-9F35-F0586BE03088}" destId="{5E07FB1D-5BCB-4A7D-8CE4-D1788E07D4E0}" srcOrd="2" destOrd="0" parTransId="{D7911DCA-56C3-4489-8FDB-6FC16C21F8B7}" sibTransId="{7E1E66D3-0662-4266-962C-A391940449C6}"/>
    <dgm:cxn modelId="{91DC4075-C650-41BA-A62F-41CB36F7D6D4}" srcId="{2EBCB049-D73A-4494-9F35-F0586BE03088}" destId="{75EF2294-E4C7-4208-8D90-7692C5D13A2D}" srcOrd="4" destOrd="0" parTransId="{ACE347BA-AB6C-4647-9EE2-93C2B20AC89F}" sibTransId="{4D574BA9-5E58-46EC-B172-153BEE7B2C04}"/>
    <dgm:cxn modelId="{FD353177-AE66-4E74-AFFC-86B525FF281A}" type="presOf" srcId="{6B1A12E3-4C07-41B7-B932-0358DC70F601}" destId="{7F1E0C5C-8043-4D67-B700-92176A883C8E}" srcOrd="0" destOrd="0" presId="urn:microsoft.com/office/officeart/2005/8/layout/orgChart1"/>
    <dgm:cxn modelId="{66EC3E58-00DF-4749-AC3A-222467B22B9D}" srcId="{2EBCB049-D73A-4494-9F35-F0586BE03088}" destId="{AFEC9FBF-5197-49F0-A0FA-3121F5AE885E}" srcOrd="3" destOrd="0" parTransId="{659ED068-159F-4112-A7B4-4F20368FCBDF}" sibTransId="{52819743-B882-478A-AB53-3A2FAB7F8FAF}"/>
    <dgm:cxn modelId="{8AB8E189-8BFD-4AB7-A75D-9462F4694175}" srcId="{C7E5079A-27CC-4CF0-A726-D49C19B65664}" destId="{2EBCB049-D73A-4494-9F35-F0586BE03088}" srcOrd="0" destOrd="0" parTransId="{A07460F4-D000-417F-93AC-61F54621785F}" sibTransId="{DDC45D41-DEBE-4723-B16B-96A8BCE143EA}"/>
    <dgm:cxn modelId="{F18AA48C-3F85-4362-A7D2-9DC8E6E3F916}" type="presOf" srcId="{6B1A12E3-4C07-41B7-B932-0358DC70F601}" destId="{121E122C-2EA2-4874-BB31-B407A82F713A}" srcOrd="1" destOrd="0" presId="urn:microsoft.com/office/officeart/2005/8/layout/orgChart1"/>
    <dgm:cxn modelId="{53524994-96C8-46E4-8E99-EEA8259DDBF8}" type="presOf" srcId="{AFEC9FBF-5197-49F0-A0FA-3121F5AE885E}" destId="{9594F14E-EBAD-433A-B134-536CCAA11B77}" srcOrd="1" destOrd="0" presId="urn:microsoft.com/office/officeart/2005/8/layout/orgChart1"/>
    <dgm:cxn modelId="{44254695-48AE-46E3-BAA3-8F6C330A32BE}" srcId="{2EBCB049-D73A-4494-9F35-F0586BE03088}" destId="{DA879369-4BCA-4F81-877E-1E956D973FDB}" srcOrd="5" destOrd="0" parTransId="{1A2ADC75-7078-476F-8598-2964B508583D}" sibTransId="{A1BB00A6-9632-4144-AC2E-D1336B6D2ED7}"/>
    <dgm:cxn modelId="{E8B671AB-0AFB-48FE-AA2C-1C8226B99DED}" srcId="{2EBCB049-D73A-4494-9F35-F0586BE03088}" destId="{B786E7E7-90F0-4930-A736-18C70C3CB4C8}" srcOrd="1" destOrd="0" parTransId="{D30ED318-4182-4395-8225-B088305431D5}" sibTransId="{0C37697A-50F3-4729-AF4E-91CA6F5DBAD2}"/>
    <dgm:cxn modelId="{A55355B7-F281-4F91-BB80-52EAE957E81E}" type="presOf" srcId="{DA879369-4BCA-4F81-877E-1E956D973FDB}" destId="{C73FDB42-1636-4D6E-AE6B-EACB955A5CB3}" srcOrd="1" destOrd="0" presId="urn:microsoft.com/office/officeart/2005/8/layout/orgChart1"/>
    <dgm:cxn modelId="{509FD4CD-565C-43E7-A6FC-52B4E98FBEC2}" type="presOf" srcId="{D7911DCA-56C3-4489-8FDB-6FC16C21F8B7}" destId="{09E2621F-AE04-40B5-83A0-A281C255DE33}" srcOrd="0" destOrd="0" presId="urn:microsoft.com/office/officeart/2005/8/layout/orgChart1"/>
    <dgm:cxn modelId="{A95F5ED0-86AB-4D04-B2C5-8A4A2A9FBB38}" type="presOf" srcId="{32CDB8B7-F9C7-42F3-8F06-0B402EA31B3A}" destId="{64FCB750-B103-4EA4-9F2D-811D2A207742}" srcOrd="0" destOrd="0" presId="urn:microsoft.com/office/officeart/2005/8/layout/orgChart1"/>
    <dgm:cxn modelId="{C9C91AD5-9050-40B3-B453-2A4577951026}" type="presOf" srcId="{2EBCB049-D73A-4494-9F35-F0586BE03088}" destId="{2208CE42-3ACA-4586-980C-7AF4546E832C}" srcOrd="1" destOrd="0" presId="urn:microsoft.com/office/officeart/2005/8/layout/orgChart1"/>
    <dgm:cxn modelId="{98A396D7-CF1C-433E-8538-8698B2A66BDE}" type="presOf" srcId="{5E07FB1D-5BCB-4A7D-8CE4-D1788E07D4E0}" destId="{76E8277C-2F2E-4301-A74D-342A9A102FE2}" srcOrd="0" destOrd="0" presId="urn:microsoft.com/office/officeart/2005/8/layout/orgChart1"/>
    <dgm:cxn modelId="{487E31E7-180C-46C1-B2B1-51B84C2C28D6}" type="presOf" srcId="{75EF2294-E4C7-4208-8D90-7692C5D13A2D}" destId="{0F85BA34-CBD4-41C4-B363-C35B5999ABF1}" srcOrd="1" destOrd="0" presId="urn:microsoft.com/office/officeart/2005/8/layout/orgChart1"/>
    <dgm:cxn modelId="{D836A2FA-13F9-487C-A9E9-3EAD061C5D69}" type="presOf" srcId="{1A2ADC75-7078-476F-8598-2964B508583D}" destId="{FCD09FCE-FDA0-4BAD-970A-2B1920DBB396}" srcOrd="0" destOrd="0" presId="urn:microsoft.com/office/officeart/2005/8/layout/orgChart1"/>
    <dgm:cxn modelId="{B2D73ADE-6506-4BA0-A5D4-6B2DE355B82E}" type="presParOf" srcId="{320602E4-1971-4462-AD3B-18F7741625AE}" destId="{D25D9F94-3DB0-4392-9CC7-619C9743290B}" srcOrd="0" destOrd="0" presId="urn:microsoft.com/office/officeart/2005/8/layout/orgChart1"/>
    <dgm:cxn modelId="{FEF7D797-0C5F-4DB8-BA2C-C8D964E1BC5F}" type="presParOf" srcId="{D25D9F94-3DB0-4392-9CC7-619C9743290B}" destId="{7B7DF260-B555-46DB-AC1C-ECDC6EA1D5A7}" srcOrd="0" destOrd="0" presId="urn:microsoft.com/office/officeart/2005/8/layout/orgChart1"/>
    <dgm:cxn modelId="{B70ADE6F-FB09-4240-A833-9DD4F0B87706}" type="presParOf" srcId="{7B7DF260-B555-46DB-AC1C-ECDC6EA1D5A7}" destId="{641CCC79-5CD7-47F6-B228-D4563536FA06}" srcOrd="0" destOrd="0" presId="urn:microsoft.com/office/officeart/2005/8/layout/orgChart1"/>
    <dgm:cxn modelId="{847B4FD4-B38F-4007-A6E4-BA240C2B27BC}" type="presParOf" srcId="{7B7DF260-B555-46DB-AC1C-ECDC6EA1D5A7}" destId="{2208CE42-3ACA-4586-980C-7AF4546E832C}" srcOrd="1" destOrd="0" presId="urn:microsoft.com/office/officeart/2005/8/layout/orgChart1"/>
    <dgm:cxn modelId="{9A18BCBB-0A11-407C-8238-82949AECE15E}" type="presParOf" srcId="{D25D9F94-3DB0-4392-9CC7-619C9743290B}" destId="{20A08BEB-8AF0-4625-BC5E-AFA30915A512}" srcOrd="1" destOrd="0" presId="urn:microsoft.com/office/officeart/2005/8/layout/orgChart1"/>
    <dgm:cxn modelId="{3F2D6DB8-8063-43DE-87B4-65F467382ADD}" type="presParOf" srcId="{20A08BEB-8AF0-4625-BC5E-AFA30915A512}" destId="{08D566E9-67A9-4AB9-84C7-912C940D55E0}" srcOrd="0" destOrd="0" presId="urn:microsoft.com/office/officeart/2005/8/layout/orgChart1"/>
    <dgm:cxn modelId="{9A813316-FD82-43B7-9052-D9D1D03833F0}" type="presParOf" srcId="{20A08BEB-8AF0-4625-BC5E-AFA30915A512}" destId="{B127FB4E-D8BA-4B35-A7F1-0BBE2DD2F034}" srcOrd="1" destOrd="0" presId="urn:microsoft.com/office/officeart/2005/8/layout/orgChart1"/>
    <dgm:cxn modelId="{D0397ECF-711F-4C35-B507-D5842C9EE465}" type="presParOf" srcId="{B127FB4E-D8BA-4B35-A7F1-0BBE2DD2F034}" destId="{6534FA33-E64A-4019-AB6E-B6D6BBB2D83E}" srcOrd="0" destOrd="0" presId="urn:microsoft.com/office/officeart/2005/8/layout/orgChart1"/>
    <dgm:cxn modelId="{1F792C65-0C9D-411C-B162-B1E22DEC5C6D}" type="presParOf" srcId="{6534FA33-E64A-4019-AB6E-B6D6BBB2D83E}" destId="{F52072A1-BCB2-40AE-AB17-A428C2A173E5}" srcOrd="0" destOrd="0" presId="urn:microsoft.com/office/officeart/2005/8/layout/orgChart1"/>
    <dgm:cxn modelId="{B24FBB3D-87BB-4C3B-BD39-F0F79E6F660C}" type="presParOf" srcId="{6534FA33-E64A-4019-AB6E-B6D6BBB2D83E}" destId="{78762D3A-0105-4C34-BDDD-73B484FC40AA}" srcOrd="1" destOrd="0" presId="urn:microsoft.com/office/officeart/2005/8/layout/orgChart1"/>
    <dgm:cxn modelId="{7BEEBCF2-2253-494E-9BFC-A17DDD758AA5}" type="presParOf" srcId="{B127FB4E-D8BA-4B35-A7F1-0BBE2DD2F034}" destId="{B58CCC75-910F-49C9-950A-A57C363C77BA}" srcOrd="1" destOrd="0" presId="urn:microsoft.com/office/officeart/2005/8/layout/orgChart1"/>
    <dgm:cxn modelId="{27FE56B5-E043-4ABB-B056-E51B109472AE}" type="presParOf" srcId="{B127FB4E-D8BA-4B35-A7F1-0BBE2DD2F034}" destId="{534750D3-6473-4B54-9664-E65167DE83CD}" srcOrd="2" destOrd="0" presId="urn:microsoft.com/office/officeart/2005/8/layout/orgChart1"/>
    <dgm:cxn modelId="{D7C3FF8B-427D-4E5F-B796-93B66AB7674C}" type="presParOf" srcId="{20A08BEB-8AF0-4625-BC5E-AFA30915A512}" destId="{09E2621F-AE04-40B5-83A0-A281C255DE33}" srcOrd="2" destOrd="0" presId="urn:microsoft.com/office/officeart/2005/8/layout/orgChart1"/>
    <dgm:cxn modelId="{3B8D2F29-484C-4498-AEC1-541D40CAC9DB}" type="presParOf" srcId="{20A08BEB-8AF0-4625-BC5E-AFA30915A512}" destId="{F47E5492-9171-4C03-A153-AB8D96F35900}" srcOrd="3" destOrd="0" presId="urn:microsoft.com/office/officeart/2005/8/layout/orgChart1"/>
    <dgm:cxn modelId="{8C2A69F3-DA56-455B-AE58-BF5402C9B878}" type="presParOf" srcId="{F47E5492-9171-4C03-A153-AB8D96F35900}" destId="{97932227-E922-4CBF-BCC8-F2357D9011CF}" srcOrd="0" destOrd="0" presId="urn:microsoft.com/office/officeart/2005/8/layout/orgChart1"/>
    <dgm:cxn modelId="{209CC494-AD48-4DDB-A849-AC5663B9961E}" type="presParOf" srcId="{97932227-E922-4CBF-BCC8-F2357D9011CF}" destId="{76E8277C-2F2E-4301-A74D-342A9A102FE2}" srcOrd="0" destOrd="0" presId="urn:microsoft.com/office/officeart/2005/8/layout/orgChart1"/>
    <dgm:cxn modelId="{8BCF3EE3-F63A-41AF-8114-20870B15CE36}" type="presParOf" srcId="{97932227-E922-4CBF-BCC8-F2357D9011CF}" destId="{A66FFB3E-0087-4C7C-B898-B91E9815473D}" srcOrd="1" destOrd="0" presId="urn:microsoft.com/office/officeart/2005/8/layout/orgChart1"/>
    <dgm:cxn modelId="{D212E6F3-CAB9-4B0B-9641-1E0BADF4F237}" type="presParOf" srcId="{F47E5492-9171-4C03-A153-AB8D96F35900}" destId="{CF92A6B6-D37C-44F2-8C0C-DCCDF6EB1ABC}" srcOrd="1" destOrd="0" presId="urn:microsoft.com/office/officeart/2005/8/layout/orgChart1"/>
    <dgm:cxn modelId="{309A4655-D745-4DAA-9EE3-5A39AC18C7AD}" type="presParOf" srcId="{F47E5492-9171-4C03-A153-AB8D96F35900}" destId="{9DC1260A-AAD2-45A4-9585-3BF6629A667D}" srcOrd="2" destOrd="0" presId="urn:microsoft.com/office/officeart/2005/8/layout/orgChart1"/>
    <dgm:cxn modelId="{EA4101F3-E5C6-4F2F-9675-E1250714025C}" type="presParOf" srcId="{20A08BEB-8AF0-4625-BC5E-AFA30915A512}" destId="{D4A50E1E-7384-44C8-BFE6-04CEAC52E549}" srcOrd="4" destOrd="0" presId="urn:microsoft.com/office/officeart/2005/8/layout/orgChart1"/>
    <dgm:cxn modelId="{21BB9ECC-FFA7-4AC6-91D0-B35EF7FCEB35}" type="presParOf" srcId="{20A08BEB-8AF0-4625-BC5E-AFA30915A512}" destId="{BE546321-F6DA-46C6-A3A6-2D05773EA336}" srcOrd="5" destOrd="0" presId="urn:microsoft.com/office/officeart/2005/8/layout/orgChart1"/>
    <dgm:cxn modelId="{A325B452-AA70-4DB4-A2E8-82EA147730D8}" type="presParOf" srcId="{BE546321-F6DA-46C6-A3A6-2D05773EA336}" destId="{0D7737C3-5EE6-4E42-B654-1671949242C0}" srcOrd="0" destOrd="0" presId="urn:microsoft.com/office/officeart/2005/8/layout/orgChart1"/>
    <dgm:cxn modelId="{7AA57F00-F260-4A7A-A0C9-DFB0C13A9E4E}" type="presParOf" srcId="{0D7737C3-5EE6-4E42-B654-1671949242C0}" destId="{27DB1A69-1D1C-4145-9B32-D350531ECB11}" srcOrd="0" destOrd="0" presId="urn:microsoft.com/office/officeart/2005/8/layout/orgChart1"/>
    <dgm:cxn modelId="{80B7BE8C-AEB9-4E12-AC58-CB68287C749D}" type="presParOf" srcId="{0D7737C3-5EE6-4E42-B654-1671949242C0}" destId="{9594F14E-EBAD-433A-B134-536CCAA11B77}" srcOrd="1" destOrd="0" presId="urn:microsoft.com/office/officeart/2005/8/layout/orgChart1"/>
    <dgm:cxn modelId="{0844587F-09A7-4BCF-AAB0-582673E097C8}" type="presParOf" srcId="{BE546321-F6DA-46C6-A3A6-2D05773EA336}" destId="{10C6682E-7605-4C62-BB3F-9E6B455FFAA8}" srcOrd="1" destOrd="0" presId="urn:microsoft.com/office/officeart/2005/8/layout/orgChart1"/>
    <dgm:cxn modelId="{2CAF545B-F64E-4584-84BB-A5C15EBD4812}" type="presParOf" srcId="{BE546321-F6DA-46C6-A3A6-2D05773EA336}" destId="{F5AACA1C-12CA-4533-93E8-07B285E70C80}" srcOrd="2" destOrd="0" presId="urn:microsoft.com/office/officeart/2005/8/layout/orgChart1"/>
    <dgm:cxn modelId="{74D80642-AA33-41EA-9D8F-D7D95DC84CD7}" type="presParOf" srcId="{20A08BEB-8AF0-4625-BC5E-AFA30915A512}" destId="{8C976AF5-BBE9-4ADC-A43A-B61131965039}" srcOrd="6" destOrd="0" presId="urn:microsoft.com/office/officeart/2005/8/layout/orgChart1"/>
    <dgm:cxn modelId="{50F69D2D-C78C-45B9-A47C-CF48075A5F10}" type="presParOf" srcId="{20A08BEB-8AF0-4625-BC5E-AFA30915A512}" destId="{6709743E-F699-439D-B0F8-93C8316A9D65}" srcOrd="7" destOrd="0" presId="urn:microsoft.com/office/officeart/2005/8/layout/orgChart1"/>
    <dgm:cxn modelId="{62F05A38-43C5-4331-823E-882E21B86662}" type="presParOf" srcId="{6709743E-F699-439D-B0F8-93C8316A9D65}" destId="{EE095F50-B8BB-4482-8D48-7D36F1B203D9}" srcOrd="0" destOrd="0" presId="urn:microsoft.com/office/officeart/2005/8/layout/orgChart1"/>
    <dgm:cxn modelId="{794AD88E-2083-40A3-8851-3A0B34294A8B}" type="presParOf" srcId="{EE095F50-B8BB-4482-8D48-7D36F1B203D9}" destId="{E57D6175-4BA8-4A66-9F93-1DD225974BCA}" srcOrd="0" destOrd="0" presId="urn:microsoft.com/office/officeart/2005/8/layout/orgChart1"/>
    <dgm:cxn modelId="{3CD78B84-67CF-421C-A871-E05CB4746BFB}" type="presParOf" srcId="{EE095F50-B8BB-4482-8D48-7D36F1B203D9}" destId="{0F85BA34-CBD4-41C4-B363-C35B5999ABF1}" srcOrd="1" destOrd="0" presId="urn:microsoft.com/office/officeart/2005/8/layout/orgChart1"/>
    <dgm:cxn modelId="{E0170121-3B4D-4548-B311-BBE5F9526589}" type="presParOf" srcId="{6709743E-F699-439D-B0F8-93C8316A9D65}" destId="{F3D5BE46-6633-44F6-94A3-CE56E481F227}" srcOrd="1" destOrd="0" presId="urn:microsoft.com/office/officeart/2005/8/layout/orgChart1"/>
    <dgm:cxn modelId="{283B51C2-6E75-4D8B-A4E8-A3ED5C88528F}" type="presParOf" srcId="{6709743E-F699-439D-B0F8-93C8316A9D65}" destId="{2A9E69FD-7602-4E54-BC62-876AC83382D6}" srcOrd="2" destOrd="0" presId="urn:microsoft.com/office/officeart/2005/8/layout/orgChart1"/>
    <dgm:cxn modelId="{8FFA14B7-C811-4CC5-AA8F-69449E0CD85F}" type="presParOf" srcId="{20A08BEB-8AF0-4625-BC5E-AFA30915A512}" destId="{FCD09FCE-FDA0-4BAD-970A-2B1920DBB396}" srcOrd="8" destOrd="0" presId="urn:microsoft.com/office/officeart/2005/8/layout/orgChart1"/>
    <dgm:cxn modelId="{D1E979FD-5DD4-40EC-AB30-118B1B878030}" type="presParOf" srcId="{20A08BEB-8AF0-4625-BC5E-AFA30915A512}" destId="{26C3E215-F98D-4A82-B38D-6B3A6E6B440E}" srcOrd="9" destOrd="0" presId="urn:microsoft.com/office/officeart/2005/8/layout/orgChart1"/>
    <dgm:cxn modelId="{31F84BCA-D918-43BB-B131-111946CE377D}" type="presParOf" srcId="{26C3E215-F98D-4A82-B38D-6B3A6E6B440E}" destId="{52A7A64C-7093-4ECF-BD7B-5F9A61459742}" srcOrd="0" destOrd="0" presId="urn:microsoft.com/office/officeart/2005/8/layout/orgChart1"/>
    <dgm:cxn modelId="{2C2F8AF0-491A-43E7-8EAA-3411C05632AA}" type="presParOf" srcId="{52A7A64C-7093-4ECF-BD7B-5F9A61459742}" destId="{022D8C4B-5E42-4D77-8E36-211D0EB06B87}" srcOrd="0" destOrd="0" presId="urn:microsoft.com/office/officeart/2005/8/layout/orgChart1"/>
    <dgm:cxn modelId="{65AD811A-F690-4033-840C-19D267355225}" type="presParOf" srcId="{52A7A64C-7093-4ECF-BD7B-5F9A61459742}" destId="{C73FDB42-1636-4D6E-AE6B-EACB955A5CB3}" srcOrd="1" destOrd="0" presId="urn:microsoft.com/office/officeart/2005/8/layout/orgChart1"/>
    <dgm:cxn modelId="{B6A19F01-8498-4AA1-9F0A-1713001D612A}" type="presParOf" srcId="{26C3E215-F98D-4A82-B38D-6B3A6E6B440E}" destId="{3FC52EA7-D18C-4650-BA3D-A9B81C69ADDF}" srcOrd="1" destOrd="0" presId="urn:microsoft.com/office/officeart/2005/8/layout/orgChart1"/>
    <dgm:cxn modelId="{918B9AF3-EEAA-4575-B59D-EA9D9184397A}" type="presParOf" srcId="{26C3E215-F98D-4A82-B38D-6B3A6E6B440E}" destId="{C36FC1C0-3CBA-49FB-9CBE-B2F0B73C4350}" srcOrd="2" destOrd="0" presId="urn:microsoft.com/office/officeart/2005/8/layout/orgChart1"/>
    <dgm:cxn modelId="{51644ADE-43CD-4955-852F-7B49DD0A120B}" type="presParOf" srcId="{D25D9F94-3DB0-4392-9CC7-619C9743290B}" destId="{4F19F2FB-CA93-4142-9F23-CE1B7DA3AA1B}" srcOrd="2" destOrd="0" presId="urn:microsoft.com/office/officeart/2005/8/layout/orgChart1"/>
    <dgm:cxn modelId="{6089FF32-4E6E-4B85-8303-4735075A73B1}" type="presParOf" srcId="{4F19F2FB-CA93-4142-9F23-CE1B7DA3AA1B}" destId="{64FCB750-B103-4EA4-9F2D-811D2A207742}" srcOrd="0" destOrd="0" presId="urn:microsoft.com/office/officeart/2005/8/layout/orgChart1"/>
    <dgm:cxn modelId="{2DB16930-AC30-411F-9119-0AFB5EC17648}" type="presParOf" srcId="{4F19F2FB-CA93-4142-9F23-CE1B7DA3AA1B}" destId="{5D3EF076-DF4C-4991-8D13-97171B010A5E}" srcOrd="1" destOrd="0" presId="urn:microsoft.com/office/officeart/2005/8/layout/orgChart1"/>
    <dgm:cxn modelId="{D2EE3CF5-E03B-4621-A413-E25717A96CB3}" type="presParOf" srcId="{5D3EF076-DF4C-4991-8D13-97171B010A5E}" destId="{A0F1857F-8F6C-46FC-B711-C0B06CD51315}" srcOrd="0" destOrd="0" presId="urn:microsoft.com/office/officeart/2005/8/layout/orgChart1"/>
    <dgm:cxn modelId="{DC502C32-935A-4155-958F-C1C8AA93834B}" type="presParOf" srcId="{A0F1857F-8F6C-46FC-B711-C0B06CD51315}" destId="{7F1E0C5C-8043-4D67-B700-92176A883C8E}" srcOrd="0" destOrd="0" presId="urn:microsoft.com/office/officeart/2005/8/layout/orgChart1"/>
    <dgm:cxn modelId="{8879A125-F8A0-4973-86E7-51E5FB47B862}" type="presParOf" srcId="{A0F1857F-8F6C-46FC-B711-C0B06CD51315}" destId="{121E122C-2EA2-4874-BB31-B407A82F713A}" srcOrd="1" destOrd="0" presId="urn:microsoft.com/office/officeart/2005/8/layout/orgChart1"/>
    <dgm:cxn modelId="{E1C7F14B-6666-4075-ACE7-086214A9C905}" type="presParOf" srcId="{5D3EF076-DF4C-4991-8D13-97171B010A5E}" destId="{59F3A4A4-2885-4A4D-ABC5-FD35F4F3A305}" srcOrd="1" destOrd="0" presId="urn:microsoft.com/office/officeart/2005/8/layout/orgChart1"/>
    <dgm:cxn modelId="{130EB68B-CAFD-4C27-AD5D-5672A1020C60}" type="presParOf" srcId="{5D3EF076-DF4C-4991-8D13-97171B010A5E}" destId="{F9BC47A8-0BAD-4BAB-9276-3643278E346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C1393D-4037-4A97-A9EF-CDCEFBB5EBB9}"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fr-FR"/>
        </a:p>
      </dgm:t>
    </dgm:pt>
    <dgm:pt modelId="{E50D3766-EC8E-4719-B9BF-BB323DA2D553}">
      <dgm:prSet phldrT="[Texte]" custT="1"/>
      <dgm:spPr>
        <a:solidFill>
          <a:srgbClr val="067E60"/>
        </a:solidFill>
      </dgm:spPr>
      <dgm:t>
        <a:bodyPr/>
        <a:lstStyle/>
        <a:p>
          <a:endParaRPr lang="fr-FR" sz="1400" dirty="0"/>
        </a:p>
      </dgm:t>
    </dgm:pt>
    <dgm:pt modelId="{424889DF-35D8-477D-82D6-AE99DCE665E4}" type="parTrans" cxnId="{625865AE-90D7-4FE4-A718-647E701B75AE}">
      <dgm:prSet/>
      <dgm:spPr/>
      <dgm:t>
        <a:bodyPr/>
        <a:lstStyle/>
        <a:p>
          <a:endParaRPr lang="fr-FR" sz="1200"/>
        </a:p>
      </dgm:t>
    </dgm:pt>
    <dgm:pt modelId="{536ED1C1-322B-4548-9A5D-9E49C3B04077}" type="sibTrans" cxnId="{625865AE-90D7-4FE4-A718-647E701B75AE}">
      <dgm:prSet/>
      <dgm:spPr/>
      <dgm:t>
        <a:bodyPr/>
        <a:lstStyle/>
        <a:p>
          <a:endParaRPr lang="fr-FR" sz="1200"/>
        </a:p>
      </dgm:t>
    </dgm:pt>
    <dgm:pt modelId="{161BFEB6-CBC2-4044-B9CF-3C19ECEC41C0}">
      <dgm:prSet phldrT="[Texte]" custT="1"/>
      <dgm:spPr>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13500000" scaled="1"/>
          <a:tileRect/>
        </a:gradFill>
      </dgm:spPr>
      <dgm:t>
        <a:bodyPr/>
        <a:lstStyle/>
        <a:p>
          <a:endParaRPr lang="fr-FR" sz="1200" dirty="0"/>
        </a:p>
      </dgm:t>
    </dgm:pt>
    <dgm:pt modelId="{6B313217-E782-4CBF-922C-828CFA2406A3}" type="parTrans" cxnId="{0FB699C5-0597-4088-976B-8E2611F346B2}">
      <dgm:prSet/>
      <dgm:spPr/>
      <dgm:t>
        <a:bodyPr/>
        <a:lstStyle/>
        <a:p>
          <a:endParaRPr lang="fr-FR" sz="1200"/>
        </a:p>
      </dgm:t>
    </dgm:pt>
    <dgm:pt modelId="{78805BA7-5704-4CAA-8094-7F047CF3E9FD}" type="sibTrans" cxnId="{0FB699C5-0597-4088-976B-8E2611F346B2}">
      <dgm:prSet/>
      <dgm:spPr/>
      <dgm:t>
        <a:bodyPr/>
        <a:lstStyle/>
        <a:p>
          <a:endParaRPr lang="fr-FR" sz="1200"/>
        </a:p>
      </dgm:t>
    </dgm:pt>
    <dgm:pt modelId="{DF570633-DAE4-4D8C-A6D3-CEBCF9068B5D}">
      <dgm:prSet phldrT="[Texte]" custT="1"/>
      <dgm:spPr>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5400000" scaled="1"/>
          <a:tileRect/>
        </a:gradFill>
      </dgm:spPr>
      <dgm:t>
        <a:bodyPr/>
        <a:lstStyle/>
        <a:p>
          <a:endParaRPr lang="fr-FR" sz="1200" dirty="0"/>
        </a:p>
      </dgm:t>
    </dgm:pt>
    <dgm:pt modelId="{5575694A-7462-46BC-8587-80E700E58D9D}" type="parTrans" cxnId="{5312CB76-72CF-462A-8796-4F48C9A2B273}">
      <dgm:prSet/>
      <dgm:spPr/>
      <dgm:t>
        <a:bodyPr/>
        <a:lstStyle/>
        <a:p>
          <a:endParaRPr lang="fr-FR" sz="1200"/>
        </a:p>
      </dgm:t>
    </dgm:pt>
    <dgm:pt modelId="{3D06F477-2A81-47D3-965A-2AB757C3F66F}" type="sibTrans" cxnId="{5312CB76-72CF-462A-8796-4F48C9A2B273}">
      <dgm:prSet/>
      <dgm:spPr/>
      <dgm:t>
        <a:bodyPr/>
        <a:lstStyle/>
        <a:p>
          <a:endParaRPr lang="fr-FR" sz="1200"/>
        </a:p>
      </dgm:t>
    </dgm:pt>
    <dgm:pt modelId="{D5C97229-95E3-4550-B5BE-2DD640C83920}">
      <dgm:prSet phldrT="[Texte]" custT="1"/>
      <dgm:spPr>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5400000" scaled="1"/>
          <a:tileRect/>
        </a:gradFill>
      </dgm:spPr>
      <dgm:t>
        <a:bodyPr/>
        <a:lstStyle/>
        <a:p>
          <a:endParaRPr lang="fr-FR" sz="1200" dirty="0"/>
        </a:p>
      </dgm:t>
    </dgm:pt>
    <dgm:pt modelId="{23403943-3A2C-4884-8380-F3E76B4955C6}" type="parTrans" cxnId="{C6EB413A-66DF-4C47-AFD9-22C3BCD21F69}">
      <dgm:prSet/>
      <dgm:spPr/>
      <dgm:t>
        <a:bodyPr/>
        <a:lstStyle/>
        <a:p>
          <a:endParaRPr lang="fr-FR" sz="1200"/>
        </a:p>
      </dgm:t>
    </dgm:pt>
    <dgm:pt modelId="{7CD739B1-30CE-4D1F-867B-911E56E85371}" type="sibTrans" cxnId="{C6EB413A-66DF-4C47-AFD9-22C3BCD21F69}">
      <dgm:prSet/>
      <dgm:spPr/>
      <dgm:t>
        <a:bodyPr/>
        <a:lstStyle/>
        <a:p>
          <a:endParaRPr lang="fr-FR" sz="1200"/>
        </a:p>
      </dgm:t>
    </dgm:pt>
    <dgm:pt modelId="{ECEB7D94-1A35-4A36-90E4-971AE45372DF}">
      <dgm:prSet phldrT="[Texte]" custT="1"/>
      <dgm:spPr>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0" scaled="1"/>
          <a:tileRect/>
        </a:gradFill>
      </dgm:spPr>
      <dgm:t>
        <a:bodyPr/>
        <a:lstStyle/>
        <a:p>
          <a:r>
            <a:rPr lang="fr-FR" sz="1200" dirty="0">
              <a:solidFill>
                <a:srgbClr val="58585A"/>
              </a:solidFill>
            </a:rPr>
            <a:t> </a:t>
          </a:r>
        </a:p>
      </dgm:t>
    </dgm:pt>
    <dgm:pt modelId="{2CDA82D3-1A78-4891-BAAB-10A1329975C6}" type="sibTrans" cxnId="{AB837C58-0B40-4C41-AEC8-38C8C39532C9}">
      <dgm:prSet/>
      <dgm:spPr/>
      <dgm:t>
        <a:bodyPr/>
        <a:lstStyle/>
        <a:p>
          <a:endParaRPr lang="fr-FR" sz="1200"/>
        </a:p>
      </dgm:t>
    </dgm:pt>
    <dgm:pt modelId="{E4E36F81-950E-4DDE-94A0-066B65B8198C}" type="parTrans" cxnId="{AB837C58-0B40-4C41-AEC8-38C8C39532C9}">
      <dgm:prSet/>
      <dgm:spPr/>
      <dgm:t>
        <a:bodyPr/>
        <a:lstStyle/>
        <a:p>
          <a:endParaRPr lang="fr-FR" sz="1200"/>
        </a:p>
      </dgm:t>
    </dgm:pt>
    <dgm:pt modelId="{76E933AF-9EA6-4ABF-8FC8-D77D0856FA0B}">
      <dgm:prSet phldrT="[Texte]" custT="1"/>
      <dgm:spPr>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18900000" scaled="1"/>
          <a:tileRect/>
        </a:gradFill>
      </dgm:spPr>
      <dgm:t>
        <a:bodyPr/>
        <a:lstStyle/>
        <a:p>
          <a:r>
            <a:rPr lang="fr-FR" sz="1400" dirty="0">
              <a:solidFill>
                <a:srgbClr val="58585A"/>
              </a:solidFill>
            </a:rPr>
            <a:t> </a:t>
          </a:r>
        </a:p>
      </dgm:t>
    </dgm:pt>
    <dgm:pt modelId="{6FE97946-7162-4512-B2F5-2002DA143777}" type="sibTrans" cxnId="{52936021-26E1-4AFF-B859-734B67D29A99}">
      <dgm:prSet/>
      <dgm:spPr/>
      <dgm:t>
        <a:bodyPr/>
        <a:lstStyle/>
        <a:p>
          <a:endParaRPr lang="fr-FR" sz="1200"/>
        </a:p>
      </dgm:t>
    </dgm:pt>
    <dgm:pt modelId="{8F7C317F-3262-45CD-ABF2-2B99CE5124C0}" type="parTrans" cxnId="{52936021-26E1-4AFF-B859-734B67D29A99}">
      <dgm:prSet/>
      <dgm:spPr/>
      <dgm:t>
        <a:bodyPr/>
        <a:lstStyle/>
        <a:p>
          <a:endParaRPr lang="fr-FR" sz="1200"/>
        </a:p>
      </dgm:t>
    </dgm:pt>
    <dgm:pt modelId="{16F77C25-2095-4434-9D49-06F7A7577ED7}" type="pres">
      <dgm:prSet presAssocID="{22C1393D-4037-4A97-A9EF-CDCEFBB5EBB9}" presName="Name0" presStyleCnt="0">
        <dgm:presLayoutVars>
          <dgm:chMax val="1"/>
          <dgm:chPref val="1"/>
        </dgm:presLayoutVars>
      </dgm:prSet>
      <dgm:spPr/>
    </dgm:pt>
    <dgm:pt modelId="{05450636-B2A0-4B96-8140-C52FBC9E4916}" type="pres">
      <dgm:prSet presAssocID="{E50D3766-EC8E-4719-B9BF-BB323DA2D553}" presName="Parent" presStyleLbl="node0" presStyleIdx="0" presStyleCnt="1" custScaleX="132485" custScaleY="129973" custLinFactNeighborX="-11780" custLinFactNeighborY="5373">
        <dgm:presLayoutVars>
          <dgm:chMax val="5"/>
          <dgm:chPref val="5"/>
        </dgm:presLayoutVars>
      </dgm:prSet>
      <dgm:spPr/>
    </dgm:pt>
    <dgm:pt modelId="{9A3305EB-282E-45BB-8316-A3BD048A00AC}" type="pres">
      <dgm:prSet presAssocID="{E50D3766-EC8E-4719-B9BF-BB323DA2D553}" presName="Accent2" presStyleLbl="node1" presStyleIdx="0" presStyleCnt="19" custLinFactX="-131947" custLinFactNeighborX="-200000" custLinFactNeighborY="-39575"/>
      <dgm:spPr>
        <a:solidFill>
          <a:schemeClr val="bg2">
            <a:lumMod val="90000"/>
          </a:schemeClr>
        </a:solidFill>
      </dgm:spPr>
    </dgm:pt>
    <dgm:pt modelId="{C91B8888-5D1C-447B-B729-9FC0A2A3DCCF}" type="pres">
      <dgm:prSet presAssocID="{E50D3766-EC8E-4719-B9BF-BB323DA2D553}" presName="Accent3" presStyleLbl="node1" presStyleIdx="1" presStyleCnt="19"/>
      <dgm:spPr>
        <a:solidFill>
          <a:schemeClr val="bg1">
            <a:lumMod val="65000"/>
          </a:schemeClr>
        </a:solidFill>
      </dgm:spPr>
    </dgm:pt>
    <dgm:pt modelId="{1E17BA8C-BB51-4F98-94CE-0C77BDB29320}" type="pres">
      <dgm:prSet presAssocID="{E50D3766-EC8E-4719-B9BF-BB323DA2D553}" presName="Accent4" presStyleLbl="node1" presStyleIdx="2" presStyleCnt="19"/>
      <dgm:spPr>
        <a:solidFill>
          <a:srgbClr val="58585A"/>
        </a:solidFill>
      </dgm:spPr>
    </dgm:pt>
    <dgm:pt modelId="{E6C51309-1E81-4127-9554-1884D3FF2369}" type="pres">
      <dgm:prSet presAssocID="{E50D3766-EC8E-4719-B9BF-BB323DA2D553}" presName="Accent5" presStyleLbl="node1" presStyleIdx="3" presStyleCnt="19"/>
      <dgm:spPr>
        <a:solidFill>
          <a:schemeClr val="bg2">
            <a:lumMod val="90000"/>
          </a:schemeClr>
        </a:solidFill>
      </dgm:spPr>
    </dgm:pt>
    <dgm:pt modelId="{756E2074-5A0D-4AF6-A5FD-9B0F9B744E86}" type="pres">
      <dgm:prSet presAssocID="{E50D3766-EC8E-4719-B9BF-BB323DA2D553}" presName="Accent6" presStyleLbl="node1" presStyleIdx="4" presStyleCnt="19" custLinFactX="-100735" custLinFactNeighborX="-200000" custLinFactNeighborY="-299"/>
      <dgm:spPr>
        <a:solidFill>
          <a:schemeClr val="tx1">
            <a:lumMod val="50000"/>
            <a:lumOff val="50000"/>
          </a:schemeClr>
        </a:solidFill>
      </dgm:spPr>
    </dgm:pt>
    <dgm:pt modelId="{4810C114-3E45-4E0B-A6FF-A28E723B4772}" type="pres">
      <dgm:prSet presAssocID="{161BFEB6-CBC2-4044-B9CF-3C19ECEC41C0}" presName="Child1" presStyleLbl="node1" presStyleIdx="5" presStyleCnt="19" custScaleX="209125" custScaleY="212283" custLinFactX="-288" custLinFactNeighborX="-100000" custLinFactNeighborY="-66536">
        <dgm:presLayoutVars>
          <dgm:chMax val="0"/>
          <dgm:chPref val="0"/>
        </dgm:presLayoutVars>
      </dgm:prSet>
      <dgm:spPr/>
    </dgm:pt>
    <dgm:pt modelId="{F655D3E2-6ED5-48F3-9AAE-3C548276446A}" type="pres">
      <dgm:prSet presAssocID="{161BFEB6-CBC2-4044-B9CF-3C19ECEC41C0}" presName="Accent7" presStyleCnt="0"/>
      <dgm:spPr/>
    </dgm:pt>
    <dgm:pt modelId="{2024CED3-7B8B-45C1-9002-008830064B0F}" type="pres">
      <dgm:prSet presAssocID="{161BFEB6-CBC2-4044-B9CF-3C19ECEC41C0}" presName="AccentHold1" presStyleLbl="node1" presStyleIdx="6" presStyleCnt="19"/>
      <dgm:spPr>
        <a:solidFill>
          <a:srgbClr val="58585A"/>
        </a:solidFill>
      </dgm:spPr>
    </dgm:pt>
    <dgm:pt modelId="{49608EE2-6280-4C47-8E8C-CCAD8167C69D}" type="pres">
      <dgm:prSet presAssocID="{161BFEB6-CBC2-4044-B9CF-3C19ECEC41C0}" presName="Accent8" presStyleCnt="0"/>
      <dgm:spPr/>
    </dgm:pt>
    <dgm:pt modelId="{CCA74811-B8A7-42DE-8769-C875C93504C4}" type="pres">
      <dgm:prSet presAssocID="{161BFEB6-CBC2-4044-B9CF-3C19ECEC41C0}" presName="AccentHold2" presStyleLbl="node1" presStyleIdx="7" presStyleCnt="19" custLinFactY="47797" custLinFactNeighborX="84664" custLinFactNeighborY="100000"/>
      <dgm:spPr>
        <a:solidFill>
          <a:srgbClr val="58585A"/>
        </a:solidFill>
      </dgm:spPr>
    </dgm:pt>
    <dgm:pt modelId="{270D0E39-4FBA-4506-8DFD-72F17EC45922}" type="pres">
      <dgm:prSet presAssocID="{ECEB7D94-1A35-4A36-90E4-971AE45372DF}" presName="Child2" presStyleLbl="node1" presStyleIdx="8" presStyleCnt="19" custScaleX="186911" custScaleY="181267" custLinFactNeighborX="48570" custLinFactNeighborY="38819">
        <dgm:presLayoutVars>
          <dgm:chMax val="0"/>
          <dgm:chPref val="0"/>
        </dgm:presLayoutVars>
      </dgm:prSet>
      <dgm:spPr/>
    </dgm:pt>
    <dgm:pt modelId="{2761D6D6-EE07-4897-855E-52F1C78F89D7}" type="pres">
      <dgm:prSet presAssocID="{ECEB7D94-1A35-4A36-90E4-971AE45372DF}" presName="Accent9" presStyleCnt="0"/>
      <dgm:spPr/>
    </dgm:pt>
    <dgm:pt modelId="{8BBFA9EA-9E55-45EC-886D-63644BA9A636}" type="pres">
      <dgm:prSet presAssocID="{ECEB7D94-1A35-4A36-90E4-971AE45372DF}" presName="AccentHold1" presStyleLbl="node1" presStyleIdx="9" presStyleCnt="19"/>
      <dgm:spPr>
        <a:solidFill>
          <a:schemeClr val="bg1">
            <a:lumMod val="85000"/>
          </a:schemeClr>
        </a:solidFill>
      </dgm:spPr>
    </dgm:pt>
    <dgm:pt modelId="{AFF8C10F-652D-4646-9806-B5C62FAC57B6}" type="pres">
      <dgm:prSet presAssocID="{ECEB7D94-1A35-4A36-90E4-971AE45372DF}" presName="Accent10" presStyleCnt="0"/>
      <dgm:spPr/>
    </dgm:pt>
    <dgm:pt modelId="{D6C82161-171A-410C-BD79-189436C04B17}" type="pres">
      <dgm:prSet presAssocID="{ECEB7D94-1A35-4A36-90E4-971AE45372DF}" presName="AccentHold2" presStyleLbl="node1" presStyleIdx="10" presStyleCnt="19"/>
      <dgm:spPr>
        <a:solidFill>
          <a:srgbClr val="067E60"/>
        </a:solidFill>
      </dgm:spPr>
    </dgm:pt>
    <dgm:pt modelId="{0DF0171B-A2B2-46C9-B7E6-162567A7BECB}" type="pres">
      <dgm:prSet presAssocID="{ECEB7D94-1A35-4A36-90E4-971AE45372DF}" presName="Accent11" presStyleCnt="0"/>
      <dgm:spPr/>
    </dgm:pt>
    <dgm:pt modelId="{C52F5B07-7814-4745-B6E5-29D7B1E4BCDB}" type="pres">
      <dgm:prSet presAssocID="{ECEB7D94-1A35-4A36-90E4-971AE45372DF}" presName="AccentHold3" presStyleLbl="node1" presStyleIdx="11" presStyleCnt="19" custLinFactX="-400000" custLinFactY="-300000" custLinFactNeighborX="-487414" custLinFactNeighborY="-342896"/>
      <dgm:spPr>
        <a:solidFill>
          <a:schemeClr val="bg1"/>
        </a:solidFill>
      </dgm:spPr>
    </dgm:pt>
    <dgm:pt modelId="{68D4BC8D-D437-4D9C-BB2B-C2D163113432}" type="pres">
      <dgm:prSet presAssocID="{DF570633-DAE4-4D8C-A6D3-CEBCF9068B5D}" presName="Child3" presStyleLbl="node1" presStyleIdx="12" presStyleCnt="19" custScaleX="156886" custScaleY="149602">
        <dgm:presLayoutVars>
          <dgm:chMax val="0"/>
          <dgm:chPref val="0"/>
        </dgm:presLayoutVars>
      </dgm:prSet>
      <dgm:spPr/>
    </dgm:pt>
    <dgm:pt modelId="{09F48D04-FB14-4596-BA80-6831574A0BBE}" type="pres">
      <dgm:prSet presAssocID="{DF570633-DAE4-4D8C-A6D3-CEBCF9068B5D}" presName="Accent12" presStyleCnt="0"/>
      <dgm:spPr/>
    </dgm:pt>
    <dgm:pt modelId="{882F7CBB-6978-48CB-996F-D77523716E55}" type="pres">
      <dgm:prSet presAssocID="{DF570633-DAE4-4D8C-A6D3-CEBCF9068B5D}" presName="AccentHold1" presStyleLbl="node1" presStyleIdx="13" presStyleCnt="19"/>
      <dgm:spPr>
        <a:solidFill>
          <a:srgbClr val="067E60"/>
        </a:solidFill>
      </dgm:spPr>
    </dgm:pt>
    <dgm:pt modelId="{05A3A440-141E-4D14-9FC9-C2CEE01596D4}" type="pres">
      <dgm:prSet presAssocID="{D5C97229-95E3-4550-B5BE-2DD640C83920}" presName="Child4" presStyleLbl="node1" presStyleIdx="14" presStyleCnt="19" custScaleX="140863" custScaleY="135639" custLinFactX="-51888" custLinFactNeighborX="-100000" custLinFactNeighborY="-69752">
        <dgm:presLayoutVars>
          <dgm:chMax val="0"/>
          <dgm:chPref val="0"/>
        </dgm:presLayoutVars>
      </dgm:prSet>
      <dgm:spPr/>
    </dgm:pt>
    <dgm:pt modelId="{DF6806BE-786B-4A56-BE7A-341B4772C92D}" type="pres">
      <dgm:prSet presAssocID="{D5C97229-95E3-4550-B5BE-2DD640C83920}" presName="Accent13" presStyleCnt="0"/>
      <dgm:spPr/>
    </dgm:pt>
    <dgm:pt modelId="{C8CE3878-5483-43B7-951E-00367332D3C7}" type="pres">
      <dgm:prSet presAssocID="{D5C97229-95E3-4550-B5BE-2DD640C83920}" presName="AccentHold1" presStyleLbl="node1" presStyleIdx="15" presStyleCnt="19"/>
      <dgm:spPr>
        <a:solidFill>
          <a:schemeClr val="tx1">
            <a:lumMod val="50000"/>
            <a:lumOff val="50000"/>
          </a:schemeClr>
        </a:solidFill>
      </dgm:spPr>
    </dgm:pt>
    <dgm:pt modelId="{DD263BB0-B3F6-491F-B925-C507762B4464}" type="pres">
      <dgm:prSet presAssocID="{76E933AF-9EA6-4ABF-8FC8-D77D0856FA0B}" presName="Child5" presStyleLbl="node1" presStyleIdx="16" presStyleCnt="19" custScaleX="164790" custScaleY="153228" custLinFactNeighborX="22653" custLinFactNeighborY="-29692">
        <dgm:presLayoutVars>
          <dgm:chMax val="0"/>
          <dgm:chPref val="0"/>
        </dgm:presLayoutVars>
      </dgm:prSet>
      <dgm:spPr/>
    </dgm:pt>
    <dgm:pt modelId="{6D3756C5-78B2-4E1E-8C0E-3C01D0BDFACB}" type="pres">
      <dgm:prSet presAssocID="{76E933AF-9EA6-4ABF-8FC8-D77D0856FA0B}" presName="Accent15" presStyleCnt="0"/>
      <dgm:spPr/>
    </dgm:pt>
    <dgm:pt modelId="{6A24CB6D-42B1-4453-9672-A0785EE33768}" type="pres">
      <dgm:prSet presAssocID="{76E933AF-9EA6-4ABF-8FC8-D77D0856FA0B}" presName="AccentHold2" presStyleLbl="node1" presStyleIdx="17" presStyleCnt="19"/>
      <dgm:spPr>
        <a:solidFill>
          <a:schemeClr val="tx1">
            <a:lumMod val="50000"/>
            <a:lumOff val="50000"/>
          </a:schemeClr>
        </a:solidFill>
      </dgm:spPr>
    </dgm:pt>
    <dgm:pt modelId="{F1E7CE17-F4EA-4B29-B288-29636DEFD645}" type="pres">
      <dgm:prSet presAssocID="{76E933AF-9EA6-4ABF-8FC8-D77D0856FA0B}" presName="Accent16" presStyleCnt="0"/>
      <dgm:spPr/>
    </dgm:pt>
    <dgm:pt modelId="{3F8CE0D4-795D-474E-90B0-ABF3359FD672}" type="pres">
      <dgm:prSet presAssocID="{76E933AF-9EA6-4ABF-8FC8-D77D0856FA0B}" presName="AccentHold3" presStyleLbl="node1" presStyleIdx="18" presStyleCnt="19" custLinFactNeighborX="37958" custLinFactNeighborY="-96211"/>
      <dgm:spPr>
        <a:solidFill>
          <a:srgbClr val="067E60"/>
        </a:solidFill>
      </dgm:spPr>
    </dgm:pt>
  </dgm:ptLst>
  <dgm:cxnLst>
    <dgm:cxn modelId="{C5B08403-C15B-4D28-ADD4-2D918E39A53B}" type="presOf" srcId="{DF570633-DAE4-4D8C-A6D3-CEBCF9068B5D}" destId="{68D4BC8D-D437-4D9C-BB2B-C2D163113432}" srcOrd="0" destOrd="0" presId="urn:microsoft.com/office/officeart/2009/3/layout/CircleRelationship"/>
    <dgm:cxn modelId="{0D32D70F-C796-4019-80DF-FF297118282E}" type="presOf" srcId="{E50D3766-EC8E-4719-B9BF-BB323DA2D553}" destId="{05450636-B2A0-4B96-8140-C52FBC9E4916}" srcOrd="0" destOrd="0" presId="urn:microsoft.com/office/officeart/2009/3/layout/CircleRelationship"/>
    <dgm:cxn modelId="{52936021-26E1-4AFF-B859-734B67D29A99}" srcId="{E50D3766-EC8E-4719-B9BF-BB323DA2D553}" destId="{76E933AF-9EA6-4ABF-8FC8-D77D0856FA0B}" srcOrd="4" destOrd="0" parTransId="{8F7C317F-3262-45CD-ABF2-2B99CE5124C0}" sibTransId="{6FE97946-7162-4512-B2F5-2002DA143777}"/>
    <dgm:cxn modelId="{C6EB413A-66DF-4C47-AFD9-22C3BCD21F69}" srcId="{E50D3766-EC8E-4719-B9BF-BB323DA2D553}" destId="{D5C97229-95E3-4550-B5BE-2DD640C83920}" srcOrd="3" destOrd="0" parTransId="{23403943-3A2C-4884-8380-F3E76B4955C6}" sibTransId="{7CD739B1-30CE-4D1F-867B-911E56E85371}"/>
    <dgm:cxn modelId="{9A4CCE61-3D70-48D6-B9EE-2AA816F7FCE6}" type="presOf" srcId="{22C1393D-4037-4A97-A9EF-CDCEFBB5EBB9}" destId="{16F77C25-2095-4434-9D49-06F7A7577ED7}" srcOrd="0" destOrd="0" presId="urn:microsoft.com/office/officeart/2009/3/layout/CircleRelationship"/>
    <dgm:cxn modelId="{8150FC63-4086-43C1-9C8C-03BA36C3F177}" type="presOf" srcId="{D5C97229-95E3-4550-B5BE-2DD640C83920}" destId="{05A3A440-141E-4D14-9FC9-C2CEE01596D4}" srcOrd="0" destOrd="0" presId="urn:microsoft.com/office/officeart/2009/3/layout/CircleRelationship"/>
    <dgm:cxn modelId="{5312CB76-72CF-462A-8796-4F48C9A2B273}" srcId="{E50D3766-EC8E-4719-B9BF-BB323DA2D553}" destId="{DF570633-DAE4-4D8C-A6D3-CEBCF9068B5D}" srcOrd="2" destOrd="0" parTransId="{5575694A-7462-46BC-8587-80E700E58D9D}" sibTransId="{3D06F477-2A81-47D3-965A-2AB757C3F66F}"/>
    <dgm:cxn modelId="{AB837C58-0B40-4C41-AEC8-38C8C39532C9}" srcId="{E50D3766-EC8E-4719-B9BF-BB323DA2D553}" destId="{ECEB7D94-1A35-4A36-90E4-971AE45372DF}" srcOrd="1" destOrd="0" parTransId="{E4E36F81-950E-4DDE-94A0-066B65B8198C}" sibTransId="{2CDA82D3-1A78-4891-BAAB-10A1329975C6}"/>
    <dgm:cxn modelId="{408BFB7E-F9C5-40D1-967E-8DBE8FBE363B}" type="presOf" srcId="{76E933AF-9EA6-4ABF-8FC8-D77D0856FA0B}" destId="{DD263BB0-B3F6-491F-B925-C507762B4464}" srcOrd="0" destOrd="0" presId="urn:microsoft.com/office/officeart/2009/3/layout/CircleRelationship"/>
    <dgm:cxn modelId="{625865AE-90D7-4FE4-A718-647E701B75AE}" srcId="{22C1393D-4037-4A97-A9EF-CDCEFBB5EBB9}" destId="{E50D3766-EC8E-4719-B9BF-BB323DA2D553}" srcOrd="0" destOrd="0" parTransId="{424889DF-35D8-477D-82D6-AE99DCE665E4}" sibTransId="{536ED1C1-322B-4548-9A5D-9E49C3B04077}"/>
    <dgm:cxn modelId="{6CE388B5-2B61-4C9A-89DE-B17EE5784629}" type="presOf" srcId="{161BFEB6-CBC2-4044-B9CF-3C19ECEC41C0}" destId="{4810C114-3E45-4E0B-A6FF-A28E723B4772}" srcOrd="0" destOrd="0" presId="urn:microsoft.com/office/officeart/2009/3/layout/CircleRelationship"/>
    <dgm:cxn modelId="{0FB699C5-0597-4088-976B-8E2611F346B2}" srcId="{E50D3766-EC8E-4719-B9BF-BB323DA2D553}" destId="{161BFEB6-CBC2-4044-B9CF-3C19ECEC41C0}" srcOrd="0" destOrd="0" parTransId="{6B313217-E782-4CBF-922C-828CFA2406A3}" sibTransId="{78805BA7-5704-4CAA-8094-7F047CF3E9FD}"/>
    <dgm:cxn modelId="{F4BBADCD-CD79-4DDE-A00F-85CFCB62BABC}" type="presOf" srcId="{ECEB7D94-1A35-4A36-90E4-971AE45372DF}" destId="{270D0E39-4FBA-4506-8DFD-72F17EC45922}" srcOrd="0" destOrd="0" presId="urn:microsoft.com/office/officeart/2009/3/layout/CircleRelationship"/>
    <dgm:cxn modelId="{21D0E124-2EEE-4080-9ED2-64300FE6C4B7}" type="presParOf" srcId="{16F77C25-2095-4434-9D49-06F7A7577ED7}" destId="{05450636-B2A0-4B96-8140-C52FBC9E4916}" srcOrd="0" destOrd="0" presId="urn:microsoft.com/office/officeart/2009/3/layout/CircleRelationship"/>
    <dgm:cxn modelId="{62C864F2-D020-4793-8E98-480C63BBE7EC}" type="presParOf" srcId="{16F77C25-2095-4434-9D49-06F7A7577ED7}" destId="{9A3305EB-282E-45BB-8316-A3BD048A00AC}" srcOrd="1" destOrd="0" presId="urn:microsoft.com/office/officeart/2009/3/layout/CircleRelationship"/>
    <dgm:cxn modelId="{EF4FBA60-7A86-463F-9BF4-26352A583732}" type="presParOf" srcId="{16F77C25-2095-4434-9D49-06F7A7577ED7}" destId="{C91B8888-5D1C-447B-B729-9FC0A2A3DCCF}" srcOrd="2" destOrd="0" presId="urn:microsoft.com/office/officeart/2009/3/layout/CircleRelationship"/>
    <dgm:cxn modelId="{E796677F-A079-45B9-91EE-57BAFB69CCA8}" type="presParOf" srcId="{16F77C25-2095-4434-9D49-06F7A7577ED7}" destId="{1E17BA8C-BB51-4F98-94CE-0C77BDB29320}" srcOrd="3" destOrd="0" presId="urn:microsoft.com/office/officeart/2009/3/layout/CircleRelationship"/>
    <dgm:cxn modelId="{A7B40818-5EFC-4A23-BD67-FCE0421CA293}" type="presParOf" srcId="{16F77C25-2095-4434-9D49-06F7A7577ED7}" destId="{E6C51309-1E81-4127-9554-1884D3FF2369}" srcOrd="4" destOrd="0" presId="urn:microsoft.com/office/officeart/2009/3/layout/CircleRelationship"/>
    <dgm:cxn modelId="{F128A813-2431-4C37-8713-72B043DC7AFE}" type="presParOf" srcId="{16F77C25-2095-4434-9D49-06F7A7577ED7}" destId="{756E2074-5A0D-4AF6-A5FD-9B0F9B744E86}" srcOrd="5" destOrd="0" presId="urn:microsoft.com/office/officeart/2009/3/layout/CircleRelationship"/>
    <dgm:cxn modelId="{A49942B0-7307-4901-94BD-92B044700F7B}" type="presParOf" srcId="{16F77C25-2095-4434-9D49-06F7A7577ED7}" destId="{4810C114-3E45-4E0B-A6FF-A28E723B4772}" srcOrd="6" destOrd="0" presId="urn:microsoft.com/office/officeart/2009/3/layout/CircleRelationship"/>
    <dgm:cxn modelId="{07655961-C19F-40FA-8BD1-31AC6E92D359}" type="presParOf" srcId="{16F77C25-2095-4434-9D49-06F7A7577ED7}" destId="{F655D3E2-6ED5-48F3-9AAE-3C548276446A}" srcOrd="7" destOrd="0" presId="urn:microsoft.com/office/officeart/2009/3/layout/CircleRelationship"/>
    <dgm:cxn modelId="{977BBC8D-69DA-49DA-AA85-69A10E55E9D2}" type="presParOf" srcId="{F655D3E2-6ED5-48F3-9AAE-3C548276446A}" destId="{2024CED3-7B8B-45C1-9002-008830064B0F}" srcOrd="0" destOrd="0" presId="urn:microsoft.com/office/officeart/2009/3/layout/CircleRelationship"/>
    <dgm:cxn modelId="{F03E9103-5BFB-47ED-A777-E50FE52BDAE8}" type="presParOf" srcId="{16F77C25-2095-4434-9D49-06F7A7577ED7}" destId="{49608EE2-6280-4C47-8E8C-CCAD8167C69D}" srcOrd="8" destOrd="0" presId="urn:microsoft.com/office/officeart/2009/3/layout/CircleRelationship"/>
    <dgm:cxn modelId="{95A8F183-513A-4A1C-B55A-EC755C548EBF}" type="presParOf" srcId="{49608EE2-6280-4C47-8E8C-CCAD8167C69D}" destId="{CCA74811-B8A7-42DE-8769-C875C93504C4}" srcOrd="0" destOrd="0" presId="urn:microsoft.com/office/officeart/2009/3/layout/CircleRelationship"/>
    <dgm:cxn modelId="{332AC63A-DB33-4F82-AE9A-EBE553FB90DC}" type="presParOf" srcId="{16F77C25-2095-4434-9D49-06F7A7577ED7}" destId="{270D0E39-4FBA-4506-8DFD-72F17EC45922}" srcOrd="9" destOrd="0" presId="urn:microsoft.com/office/officeart/2009/3/layout/CircleRelationship"/>
    <dgm:cxn modelId="{F3D7B96C-42C4-45EB-9DDD-5E34EB3AE09B}" type="presParOf" srcId="{16F77C25-2095-4434-9D49-06F7A7577ED7}" destId="{2761D6D6-EE07-4897-855E-52F1C78F89D7}" srcOrd="10" destOrd="0" presId="urn:microsoft.com/office/officeart/2009/3/layout/CircleRelationship"/>
    <dgm:cxn modelId="{A640671E-DF2A-487D-AA15-22378022536A}" type="presParOf" srcId="{2761D6D6-EE07-4897-855E-52F1C78F89D7}" destId="{8BBFA9EA-9E55-45EC-886D-63644BA9A636}" srcOrd="0" destOrd="0" presId="urn:microsoft.com/office/officeart/2009/3/layout/CircleRelationship"/>
    <dgm:cxn modelId="{261E0793-572D-49E9-BCBF-6DB56F356B77}" type="presParOf" srcId="{16F77C25-2095-4434-9D49-06F7A7577ED7}" destId="{AFF8C10F-652D-4646-9806-B5C62FAC57B6}" srcOrd="11" destOrd="0" presId="urn:microsoft.com/office/officeart/2009/3/layout/CircleRelationship"/>
    <dgm:cxn modelId="{83FE12D6-F847-4B94-B072-AD85E33EEE7C}" type="presParOf" srcId="{AFF8C10F-652D-4646-9806-B5C62FAC57B6}" destId="{D6C82161-171A-410C-BD79-189436C04B17}" srcOrd="0" destOrd="0" presId="urn:microsoft.com/office/officeart/2009/3/layout/CircleRelationship"/>
    <dgm:cxn modelId="{D6FE4416-B77D-416B-B17A-DAACD4424B20}" type="presParOf" srcId="{16F77C25-2095-4434-9D49-06F7A7577ED7}" destId="{0DF0171B-A2B2-46C9-B7E6-162567A7BECB}" srcOrd="12" destOrd="0" presId="urn:microsoft.com/office/officeart/2009/3/layout/CircleRelationship"/>
    <dgm:cxn modelId="{20222435-ED49-464C-9670-1256B660ADE4}" type="presParOf" srcId="{0DF0171B-A2B2-46C9-B7E6-162567A7BECB}" destId="{C52F5B07-7814-4745-B6E5-29D7B1E4BCDB}" srcOrd="0" destOrd="0" presId="urn:microsoft.com/office/officeart/2009/3/layout/CircleRelationship"/>
    <dgm:cxn modelId="{BD879C15-3D34-4805-9185-B7AAE1BE1F3C}" type="presParOf" srcId="{16F77C25-2095-4434-9D49-06F7A7577ED7}" destId="{68D4BC8D-D437-4D9C-BB2B-C2D163113432}" srcOrd="13" destOrd="0" presId="urn:microsoft.com/office/officeart/2009/3/layout/CircleRelationship"/>
    <dgm:cxn modelId="{E6F334CA-F51B-47F1-9C32-D5FEF0AF5FE1}" type="presParOf" srcId="{16F77C25-2095-4434-9D49-06F7A7577ED7}" destId="{09F48D04-FB14-4596-BA80-6831574A0BBE}" srcOrd="14" destOrd="0" presId="urn:microsoft.com/office/officeart/2009/3/layout/CircleRelationship"/>
    <dgm:cxn modelId="{8FC4502F-CD69-4264-A5EA-F8186E393AC8}" type="presParOf" srcId="{09F48D04-FB14-4596-BA80-6831574A0BBE}" destId="{882F7CBB-6978-48CB-996F-D77523716E55}" srcOrd="0" destOrd="0" presId="urn:microsoft.com/office/officeart/2009/3/layout/CircleRelationship"/>
    <dgm:cxn modelId="{53C080FD-EE0F-4A05-924B-361D9C2F2887}" type="presParOf" srcId="{16F77C25-2095-4434-9D49-06F7A7577ED7}" destId="{05A3A440-141E-4D14-9FC9-C2CEE01596D4}" srcOrd="15" destOrd="0" presId="urn:microsoft.com/office/officeart/2009/3/layout/CircleRelationship"/>
    <dgm:cxn modelId="{A5F32CCC-7C92-4C65-87D0-54D010B1CEA5}" type="presParOf" srcId="{16F77C25-2095-4434-9D49-06F7A7577ED7}" destId="{DF6806BE-786B-4A56-BE7A-341B4772C92D}" srcOrd="16" destOrd="0" presId="urn:microsoft.com/office/officeart/2009/3/layout/CircleRelationship"/>
    <dgm:cxn modelId="{EF328C13-2121-498A-96C5-220886FE3F81}" type="presParOf" srcId="{DF6806BE-786B-4A56-BE7A-341B4772C92D}" destId="{C8CE3878-5483-43B7-951E-00367332D3C7}" srcOrd="0" destOrd="0" presId="urn:microsoft.com/office/officeart/2009/3/layout/CircleRelationship"/>
    <dgm:cxn modelId="{AAE87B0B-72B2-4AB0-9DF7-C099F6BDC04A}" type="presParOf" srcId="{16F77C25-2095-4434-9D49-06F7A7577ED7}" destId="{DD263BB0-B3F6-491F-B925-C507762B4464}" srcOrd="17" destOrd="0" presId="urn:microsoft.com/office/officeart/2009/3/layout/CircleRelationship"/>
    <dgm:cxn modelId="{21DB536D-C981-4F97-9C91-2B5543C5294D}" type="presParOf" srcId="{16F77C25-2095-4434-9D49-06F7A7577ED7}" destId="{6D3756C5-78B2-4E1E-8C0E-3C01D0BDFACB}" srcOrd="18" destOrd="0" presId="urn:microsoft.com/office/officeart/2009/3/layout/CircleRelationship"/>
    <dgm:cxn modelId="{A992FFEF-C7D0-481C-8B6F-EF4FA757BF22}" type="presParOf" srcId="{6D3756C5-78B2-4E1E-8C0E-3C01D0BDFACB}" destId="{6A24CB6D-42B1-4453-9672-A0785EE33768}" srcOrd="0" destOrd="0" presId="urn:microsoft.com/office/officeart/2009/3/layout/CircleRelationship"/>
    <dgm:cxn modelId="{65E3EB5D-2AAA-48DF-B547-8344783FB6FA}" type="presParOf" srcId="{16F77C25-2095-4434-9D49-06F7A7577ED7}" destId="{F1E7CE17-F4EA-4B29-B288-29636DEFD645}" srcOrd="19" destOrd="0" presId="urn:microsoft.com/office/officeart/2009/3/layout/CircleRelationship"/>
    <dgm:cxn modelId="{3C4F266F-35A5-4615-AF5C-47C3582F9F37}" type="presParOf" srcId="{F1E7CE17-F4EA-4B29-B288-29636DEFD645}" destId="{3F8CE0D4-795D-474E-90B0-ABF3359FD672}" srcOrd="0" destOrd="0" presId="urn:microsoft.com/office/officeart/2009/3/layout/CircleRelationship"/>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B71C4-6797-4072-A26E-0D193A17BEE9}">
      <dsp:nvSpPr>
        <dsp:cNvPr id="0" name=""/>
        <dsp:cNvSpPr/>
      </dsp:nvSpPr>
      <dsp:spPr>
        <a:xfrm rot="5400000">
          <a:off x="-177189" y="212523"/>
          <a:ext cx="1181262" cy="82688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Février </a:t>
          </a:r>
          <a:r>
            <a:rPr lang="fr-FR" sz="1600" kern="1200" dirty="0"/>
            <a:t>2014</a:t>
          </a:r>
          <a:endParaRPr lang="fr-FR" sz="1200" kern="1200" dirty="0"/>
        </a:p>
      </dsp:txBody>
      <dsp:txXfrm rot="-5400000">
        <a:off x="1" y="448776"/>
        <a:ext cx="826883" cy="354379"/>
      </dsp:txXfrm>
    </dsp:sp>
    <dsp:sp modelId="{79C0F689-09B7-48AE-A31F-789B7326C919}">
      <dsp:nvSpPr>
        <dsp:cNvPr id="0" name=""/>
        <dsp:cNvSpPr/>
      </dsp:nvSpPr>
      <dsp:spPr>
        <a:xfrm rot="5400000">
          <a:off x="2901626" y="-2072969"/>
          <a:ext cx="768224" cy="4917710"/>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latin typeface="Arial" panose="020B0604020202020204" pitchFamily="34" charset="0"/>
              <a:cs typeface="Arial" panose="020B0604020202020204" pitchFamily="34" charset="0"/>
            </a:rPr>
            <a:t>Fondée par le Dr Vétérinaire Eric SELLAL </a:t>
          </a:r>
          <a:endParaRPr lang="fr-FR" sz="1600" kern="1200" dirty="0"/>
        </a:p>
      </dsp:txBody>
      <dsp:txXfrm rot="-5400000">
        <a:off x="826883" y="39276"/>
        <a:ext cx="4880208" cy="693220"/>
      </dsp:txXfrm>
    </dsp:sp>
    <dsp:sp modelId="{056278E6-8CD4-4357-91D0-55CFF345E118}">
      <dsp:nvSpPr>
        <dsp:cNvPr id="0" name=""/>
        <dsp:cNvSpPr/>
      </dsp:nvSpPr>
      <dsp:spPr>
        <a:xfrm rot="5400000">
          <a:off x="-177189" y="1159019"/>
          <a:ext cx="1181262" cy="826883"/>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Septembre </a:t>
          </a:r>
          <a:r>
            <a:rPr lang="fr-FR" sz="1600" kern="1200" dirty="0"/>
            <a:t>2015</a:t>
          </a:r>
          <a:endParaRPr lang="fr-FR" sz="1200" kern="1200" dirty="0"/>
        </a:p>
      </dsp:txBody>
      <dsp:txXfrm rot="-5400000">
        <a:off x="1" y="1395272"/>
        <a:ext cx="826883" cy="354379"/>
      </dsp:txXfrm>
    </dsp:sp>
    <dsp:sp modelId="{DE4329BB-4B02-4630-93BE-19BB7BEF3AA4}">
      <dsp:nvSpPr>
        <dsp:cNvPr id="0" name=""/>
        <dsp:cNvSpPr/>
      </dsp:nvSpPr>
      <dsp:spPr>
        <a:xfrm rot="5400000">
          <a:off x="2901828" y="-1093115"/>
          <a:ext cx="767820" cy="4917710"/>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Commercialisation des kits PCR / ELISA</a:t>
          </a:r>
        </a:p>
      </dsp:txBody>
      <dsp:txXfrm rot="-5400000">
        <a:off x="826883" y="1019312"/>
        <a:ext cx="4880228" cy="692856"/>
      </dsp:txXfrm>
    </dsp:sp>
    <dsp:sp modelId="{78864DF0-2FF6-4E3A-9DCD-04906EB38025}">
      <dsp:nvSpPr>
        <dsp:cNvPr id="0" name=""/>
        <dsp:cNvSpPr/>
      </dsp:nvSpPr>
      <dsp:spPr>
        <a:xfrm rot="5400000">
          <a:off x="-177189" y="2139075"/>
          <a:ext cx="1181262" cy="826883"/>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Juin    </a:t>
          </a:r>
          <a:r>
            <a:rPr lang="fr-FR" sz="1600" kern="1200" dirty="0"/>
            <a:t> 2017</a:t>
          </a:r>
        </a:p>
      </dsp:txBody>
      <dsp:txXfrm rot="-5400000">
        <a:off x="1" y="2375328"/>
        <a:ext cx="826883" cy="354379"/>
      </dsp:txXfrm>
    </dsp:sp>
    <dsp:sp modelId="{D7C5F76F-BAB8-4FF4-BAEC-00CC1198C513}">
      <dsp:nvSpPr>
        <dsp:cNvPr id="0" name=""/>
        <dsp:cNvSpPr/>
      </dsp:nvSpPr>
      <dsp:spPr>
        <a:xfrm rot="5400000">
          <a:off x="2901828" y="-96282"/>
          <a:ext cx="767820" cy="4917710"/>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latin typeface="Arial" panose="020B0604020202020204" pitchFamily="34" charset="0"/>
              <a:cs typeface="Arial" panose="020B0604020202020204" pitchFamily="34" charset="0"/>
            </a:rPr>
            <a:t>Certification ISO 9001 : 2015 </a:t>
          </a:r>
          <a:endParaRPr lang="fr-FR" sz="1600" kern="1200" dirty="0"/>
        </a:p>
      </dsp:txBody>
      <dsp:txXfrm rot="-5400000">
        <a:off x="826883" y="2016145"/>
        <a:ext cx="4880228" cy="692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CB750-B103-4EA4-9F2D-811D2A207742}">
      <dsp:nvSpPr>
        <dsp:cNvPr id="0" name=""/>
        <dsp:cNvSpPr/>
      </dsp:nvSpPr>
      <dsp:spPr>
        <a:xfrm>
          <a:off x="4488547" y="1069345"/>
          <a:ext cx="1309453" cy="858881"/>
        </a:xfrm>
        <a:custGeom>
          <a:avLst/>
          <a:gdLst/>
          <a:ahLst/>
          <a:cxnLst/>
          <a:rect l="0" t="0" r="0" b="0"/>
          <a:pathLst>
            <a:path>
              <a:moveTo>
                <a:pt x="1309453" y="0"/>
              </a:moveTo>
              <a:lnTo>
                <a:pt x="1309453" y="858881"/>
              </a:lnTo>
              <a:lnTo>
                <a:pt x="0" y="85888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D09FCE-FDA0-4BAD-970A-2B1920DBB396}">
      <dsp:nvSpPr>
        <dsp:cNvPr id="0" name=""/>
        <dsp:cNvSpPr/>
      </dsp:nvSpPr>
      <dsp:spPr>
        <a:xfrm>
          <a:off x="5798000" y="1069345"/>
          <a:ext cx="4563959" cy="1967430"/>
        </a:xfrm>
        <a:custGeom>
          <a:avLst/>
          <a:gdLst/>
          <a:ahLst/>
          <a:cxnLst/>
          <a:rect l="0" t="0" r="0" b="0"/>
          <a:pathLst>
            <a:path>
              <a:moveTo>
                <a:pt x="0" y="0"/>
              </a:moveTo>
              <a:lnTo>
                <a:pt x="0" y="1800964"/>
              </a:lnTo>
              <a:lnTo>
                <a:pt x="4563959" y="1800964"/>
              </a:lnTo>
              <a:lnTo>
                <a:pt x="4563959" y="1967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976AF5-BBE9-4ADC-A43A-B61131965039}">
      <dsp:nvSpPr>
        <dsp:cNvPr id="0" name=""/>
        <dsp:cNvSpPr/>
      </dsp:nvSpPr>
      <dsp:spPr>
        <a:xfrm>
          <a:off x="5798000" y="1069345"/>
          <a:ext cx="2396143" cy="1967430"/>
        </a:xfrm>
        <a:custGeom>
          <a:avLst/>
          <a:gdLst/>
          <a:ahLst/>
          <a:cxnLst/>
          <a:rect l="0" t="0" r="0" b="0"/>
          <a:pathLst>
            <a:path>
              <a:moveTo>
                <a:pt x="0" y="0"/>
              </a:moveTo>
              <a:lnTo>
                <a:pt x="0" y="1800964"/>
              </a:lnTo>
              <a:lnTo>
                <a:pt x="2396143" y="1800964"/>
              </a:lnTo>
              <a:lnTo>
                <a:pt x="2396143" y="1967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A50E1E-7384-44C8-BFE6-04CEAC52E549}">
      <dsp:nvSpPr>
        <dsp:cNvPr id="0" name=""/>
        <dsp:cNvSpPr/>
      </dsp:nvSpPr>
      <dsp:spPr>
        <a:xfrm>
          <a:off x="5798000" y="1069345"/>
          <a:ext cx="99903" cy="1967430"/>
        </a:xfrm>
        <a:custGeom>
          <a:avLst/>
          <a:gdLst/>
          <a:ahLst/>
          <a:cxnLst/>
          <a:rect l="0" t="0" r="0" b="0"/>
          <a:pathLst>
            <a:path>
              <a:moveTo>
                <a:pt x="0" y="0"/>
              </a:moveTo>
              <a:lnTo>
                <a:pt x="0" y="1800964"/>
              </a:lnTo>
              <a:lnTo>
                <a:pt x="99903" y="1800964"/>
              </a:lnTo>
              <a:lnTo>
                <a:pt x="99903" y="1967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E2621F-AE04-40B5-83A0-A281C255DE33}">
      <dsp:nvSpPr>
        <dsp:cNvPr id="0" name=""/>
        <dsp:cNvSpPr/>
      </dsp:nvSpPr>
      <dsp:spPr>
        <a:xfrm>
          <a:off x="3696596" y="1069345"/>
          <a:ext cx="2101403" cy="1967430"/>
        </a:xfrm>
        <a:custGeom>
          <a:avLst/>
          <a:gdLst/>
          <a:ahLst/>
          <a:cxnLst/>
          <a:rect l="0" t="0" r="0" b="0"/>
          <a:pathLst>
            <a:path>
              <a:moveTo>
                <a:pt x="2101403" y="0"/>
              </a:moveTo>
              <a:lnTo>
                <a:pt x="2101403" y="1800964"/>
              </a:lnTo>
              <a:lnTo>
                <a:pt x="0" y="1800964"/>
              </a:lnTo>
              <a:lnTo>
                <a:pt x="0" y="1967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D566E9-67A9-4AB9-84C7-912C940D55E0}">
      <dsp:nvSpPr>
        <dsp:cNvPr id="0" name=""/>
        <dsp:cNvSpPr/>
      </dsp:nvSpPr>
      <dsp:spPr>
        <a:xfrm>
          <a:off x="1428877" y="1069345"/>
          <a:ext cx="4369122" cy="1967430"/>
        </a:xfrm>
        <a:custGeom>
          <a:avLst/>
          <a:gdLst/>
          <a:ahLst/>
          <a:cxnLst/>
          <a:rect l="0" t="0" r="0" b="0"/>
          <a:pathLst>
            <a:path>
              <a:moveTo>
                <a:pt x="4369122" y="0"/>
              </a:moveTo>
              <a:lnTo>
                <a:pt x="4369122" y="1800964"/>
              </a:lnTo>
              <a:lnTo>
                <a:pt x="0" y="1800964"/>
              </a:lnTo>
              <a:lnTo>
                <a:pt x="0" y="1967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1CCC79-5CD7-47F6-B228-D4563536FA06}">
      <dsp:nvSpPr>
        <dsp:cNvPr id="0" name=""/>
        <dsp:cNvSpPr/>
      </dsp:nvSpPr>
      <dsp:spPr>
        <a:xfrm>
          <a:off x="4866432" y="190"/>
          <a:ext cx="1863135" cy="106915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t>Direction </a:t>
          </a:r>
        </a:p>
        <a:p>
          <a:pPr marL="0" lvl="0" indent="0" algn="ctr" defTabSz="1066800">
            <a:lnSpc>
              <a:spcPct val="90000"/>
            </a:lnSpc>
            <a:spcBef>
              <a:spcPct val="0"/>
            </a:spcBef>
            <a:spcAft>
              <a:spcPct val="35000"/>
            </a:spcAft>
            <a:buNone/>
          </a:pPr>
          <a:r>
            <a:rPr lang="fr-FR" sz="1600" kern="1200" dirty="0"/>
            <a:t>Eric SELLAL</a:t>
          </a:r>
          <a:endParaRPr lang="fr-FR" sz="3100" kern="1200" dirty="0"/>
        </a:p>
      </dsp:txBody>
      <dsp:txXfrm>
        <a:off x="4866432" y="190"/>
        <a:ext cx="1863135" cy="1069155"/>
      </dsp:txXfrm>
    </dsp:sp>
    <dsp:sp modelId="{F52072A1-BCB2-40AE-AB17-A428C2A173E5}">
      <dsp:nvSpPr>
        <dsp:cNvPr id="0" name=""/>
        <dsp:cNvSpPr/>
      </dsp:nvSpPr>
      <dsp:spPr>
        <a:xfrm>
          <a:off x="441345" y="3036776"/>
          <a:ext cx="1975063" cy="16484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t>R&amp;D</a:t>
          </a:r>
        </a:p>
        <a:p>
          <a:pPr marL="0" lvl="0" indent="0" algn="ctr" defTabSz="755650">
            <a:lnSpc>
              <a:spcPct val="90000"/>
            </a:lnSpc>
            <a:spcBef>
              <a:spcPct val="0"/>
            </a:spcBef>
            <a:spcAft>
              <a:spcPct val="35000"/>
            </a:spcAft>
            <a:buNone/>
          </a:pPr>
          <a:r>
            <a:rPr lang="fr-FR" sz="1200" kern="1200" dirty="0"/>
            <a:t>Floriane PEZ</a:t>
          </a:r>
        </a:p>
        <a:p>
          <a:pPr marL="0" lvl="0" indent="0" algn="ctr" defTabSz="755650">
            <a:lnSpc>
              <a:spcPct val="90000"/>
            </a:lnSpc>
            <a:spcBef>
              <a:spcPct val="0"/>
            </a:spcBef>
            <a:spcAft>
              <a:spcPct val="35000"/>
            </a:spcAft>
            <a:buNone/>
          </a:pPr>
          <a:r>
            <a:rPr lang="fr-FR" sz="1200" kern="1200" dirty="0"/>
            <a:t>Jérôme VENTOSA</a:t>
          </a:r>
        </a:p>
        <a:p>
          <a:pPr marL="0" lvl="0" indent="0" algn="ctr" defTabSz="755650">
            <a:lnSpc>
              <a:spcPct val="90000"/>
            </a:lnSpc>
            <a:spcBef>
              <a:spcPct val="0"/>
            </a:spcBef>
            <a:spcAft>
              <a:spcPct val="35000"/>
            </a:spcAft>
            <a:buNone/>
          </a:pPr>
          <a:r>
            <a:rPr lang="fr-FR" sz="1200" kern="1200" dirty="0"/>
            <a:t>Claire </a:t>
          </a:r>
          <a:r>
            <a:rPr lang="fr-FR" sz="1200" kern="1200" dirty="0" err="1"/>
            <a:t>Ciancia</a:t>
          </a:r>
          <a:endParaRPr lang="fr-FR" sz="1200" kern="1200" dirty="0"/>
        </a:p>
      </dsp:txBody>
      <dsp:txXfrm>
        <a:off x="441345" y="3036776"/>
        <a:ext cx="1975063" cy="1648410"/>
      </dsp:txXfrm>
    </dsp:sp>
    <dsp:sp modelId="{76E8277C-2F2E-4301-A74D-342A9A102FE2}">
      <dsp:nvSpPr>
        <dsp:cNvPr id="0" name=""/>
        <dsp:cNvSpPr/>
      </dsp:nvSpPr>
      <dsp:spPr>
        <a:xfrm>
          <a:off x="2749341" y="3036776"/>
          <a:ext cx="1894510" cy="169328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t>Industrialisation</a:t>
          </a:r>
        </a:p>
        <a:p>
          <a:pPr marL="0" lvl="0" indent="0" algn="ctr" defTabSz="755650">
            <a:lnSpc>
              <a:spcPct val="90000"/>
            </a:lnSpc>
            <a:spcBef>
              <a:spcPct val="0"/>
            </a:spcBef>
            <a:spcAft>
              <a:spcPct val="35000"/>
            </a:spcAft>
            <a:buNone/>
          </a:pPr>
          <a:r>
            <a:rPr lang="fr-FR" sz="1200" kern="1200" dirty="0"/>
            <a:t>Adélie MEUNIER</a:t>
          </a:r>
        </a:p>
      </dsp:txBody>
      <dsp:txXfrm>
        <a:off x="2749341" y="3036776"/>
        <a:ext cx="1894510" cy="1693284"/>
      </dsp:txXfrm>
    </dsp:sp>
    <dsp:sp modelId="{27DB1A69-1D1C-4145-9B32-D350531ECB11}">
      <dsp:nvSpPr>
        <dsp:cNvPr id="0" name=""/>
        <dsp:cNvSpPr/>
      </dsp:nvSpPr>
      <dsp:spPr>
        <a:xfrm>
          <a:off x="4976783" y="3036776"/>
          <a:ext cx="1842239" cy="17180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t>Production</a:t>
          </a:r>
        </a:p>
        <a:p>
          <a:pPr marL="0" lvl="0" indent="0" algn="ctr" defTabSz="755650">
            <a:lnSpc>
              <a:spcPct val="90000"/>
            </a:lnSpc>
            <a:spcBef>
              <a:spcPct val="0"/>
            </a:spcBef>
            <a:spcAft>
              <a:spcPct val="35000"/>
            </a:spcAft>
            <a:buNone/>
          </a:pPr>
          <a:r>
            <a:rPr lang="fr-FR" sz="1200" kern="1200" dirty="0"/>
            <a:t>Amélie BERTIN</a:t>
          </a:r>
        </a:p>
        <a:p>
          <a:pPr marL="0" lvl="0" indent="0" algn="ctr" defTabSz="755650">
            <a:lnSpc>
              <a:spcPct val="90000"/>
            </a:lnSpc>
            <a:spcBef>
              <a:spcPct val="0"/>
            </a:spcBef>
            <a:spcAft>
              <a:spcPct val="35000"/>
            </a:spcAft>
            <a:buNone/>
          </a:pPr>
          <a:r>
            <a:rPr lang="fr-FR" sz="1200" kern="1200" dirty="0"/>
            <a:t>Clémence DANGIEN</a:t>
          </a:r>
        </a:p>
        <a:p>
          <a:pPr marL="0" lvl="0" indent="0" algn="ctr" defTabSz="755650">
            <a:lnSpc>
              <a:spcPct val="90000"/>
            </a:lnSpc>
            <a:spcBef>
              <a:spcPct val="0"/>
            </a:spcBef>
            <a:spcAft>
              <a:spcPct val="35000"/>
            </a:spcAft>
            <a:buNone/>
          </a:pPr>
          <a:r>
            <a:rPr lang="fr-FR" sz="1200" kern="1200" dirty="0"/>
            <a:t>Coline FARGEOT</a:t>
          </a:r>
        </a:p>
      </dsp:txBody>
      <dsp:txXfrm>
        <a:off x="4976783" y="3036776"/>
        <a:ext cx="1842239" cy="1718064"/>
      </dsp:txXfrm>
    </dsp:sp>
    <dsp:sp modelId="{E57D6175-4BA8-4A66-9F93-1DD225974BCA}">
      <dsp:nvSpPr>
        <dsp:cNvPr id="0" name=""/>
        <dsp:cNvSpPr/>
      </dsp:nvSpPr>
      <dsp:spPr>
        <a:xfrm>
          <a:off x="7151955" y="3036776"/>
          <a:ext cx="2084376" cy="175821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t>Relations clients</a:t>
          </a:r>
        </a:p>
        <a:p>
          <a:pPr marL="0" lvl="0" indent="0" algn="ctr" defTabSz="755650">
            <a:lnSpc>
              <a:spcPct val="90000"/>
            </a:lnSpc>
            <a:spcBef>
              <a:spcPct val="0"/>
            </a:spcBef>
            <a:spcAft>
              <a:spcPct val="35000"/>
            </a:spcAft>
            <a:buNone/>
          </a:pPr>
          <a:r>
            <a:rPr lang="fr-FR" sz="1200" kern="1200" dirty="0"/>
            <a:t>Camille CAPLAIN</a:t>
          </a:r>
        </a:p>
        <a:p>
          <a:pPr marL="0" lvl="0" indent="0" algn="ctr" defTabSz="755650">
            <a:lnSpc>
              <a:spcPct val="90000"/>
            </a:lnSpc>
            <a:spcBef>
              <a:spcPct val="0"/>
            </a:spcBef>
            <a:spcAft>
              <a:spcPct val="35000"/>
            </a:spcAft>
            <a:buNone/>
          </a:pPr>
          <a:r>
            <a:rPr lang="fr-FR" sz="1200" kern="1200" dirty="0"/>
            <a:t>Rajaa TEKRANE</a:t>
          </a:r>
        </a:p>
      </dsp:txBody>
      <dsp:txXfrm>
        <a:off x="7151955" y="3036776"/>
        <a:ext cx="2084376" cy="1758214"/>
      </dsp:txXfrm>
    </dsp:sp>
    <dsp:sp modelId="{022D8C4B-5E42-4D77-8E36-211D0EB06B87}">
      <dsp:nvSpPr>
        <dsp:cNvPr id="0" name=""/>
        <dsp:cNvSpPr/>
      </dsp:nvSpPr>
      <dsp:spPr>
        <a:xfrm>
          <a:off x="9569264" y="3036776"/>
          <a:ext cx="1585390" cy="178670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t>Administratif</a:t>
          </a:r>
        </a:p>
        <a:p>
          <a:pPr marL="0" lvl="0" indent="0" algn="ctr" defTabSz="755650">
            <a:lnSpc>
              <a:spcPct val="90000"/>
            </a:lnSpc>
            <a:spcBef>
              <a:spcPct val="0"/>
            </a:spcBef>
            <a:spcAft>
              <a:spcPct val="35000"/>
            </a:spcAft>
            <a:buNone/>
          </a:pPr>
          <a:r>
            <a:rPr lang="fr-FR" sz="1200" kern="1200" dirty="0"/>
            <a:t>Stéphanie PRYMKA </a:t>
          </a:r>
        </a:p>
      </dsp:txBody>
      <dsp:txXfrm>
        <a:off x="9569264" y="3036776"/>
        <a:ext cx="1585390" cy="1786703"/>
      </dsp:txXfrm>
    </dsp:sp>
    <dsp:sp modelId="{7F1E0C5C-8043-4D67-B700-92176A883C8E}">
      <dsp:nvSpPr>
        <dsp:cNvPr id="0" name=""/>
        <dsp:cNvSpPr/>
      </dsp:nvSpPr>
      <dsp:spPr>
        <a:xfrm>
          <a:off x="3035472" y="1277444"/>
          <a:ext cx="1453074" cy="1301566"/>
        </a:xfrm>
        <a:prstGeom prst="rect">
          <a:avLst/>
        </a:prstGeom>
        <a:solidFill>
          <a:schemeClr val="accent2"/>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Direction Scientifique</a:t>
          </a:r>
        </a:p>
        <a:p>
          <a:pPr marL="0" lvl="0" indent="0" algn="ctr" defTabSz="844550">
            <a:lnSpc>
              <a:spcPct val="90000"/>
            </a:lnSpc>
            <a:spcBef>
              <a:spcPct val="0"/>
            </a:spcBef>
            <a:spcAft>
              <a:spcPct val="35000"/>
            </a:spcAft>
            <a:buNone/>
          </a:pPr>
          <a:r>
            <a:rPr lang="fr-FR" sz="1400" kern="1200" dirty="0"/>
            <a:t>Claire PELLETIER</a:t>
          </a:r>
        </a:p>
      </dsp:txBody>
      <dsp:txXfrm>
        <a:off x="3035472" y="1277444"/>
        <a:ext cx="1453074" cy="1301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50636-B2A0-4B96-8140-C52FBC9E4916}">
      <dsp:nvSpPr>
        <dsp:cNvPr id="0" name=""/>
        <dsp:cNvSpPr/>
      </dsp:nvSpPr>
      <dsp:spPr>
        <a:xfrm>
          <a:off x="2431808" y="483998"/>
          <a:ext cx="2442150" cy="2396257"/>
        </a:xfrm>
        <a:prstGeom prst="ellipse">
          <a:avLst/>
        </a:prstGeom>
        <a:solidFill>
          <a:srgbClr val="067E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fr-FR" sz="1400" kern="1200" dirty="0"/>
        </a:p>
      </dsp:txBody>
      <dsp:txXfrm>
        <a:off x="2789453" y="834922"/>
        <a:ext cx="1726860" cy="1694409"/>
      </dsp:txXfrm>
    </dsp:sp>
    <dsp:sp modelId="{9A3305EB-282E-45BB-8316-A3BD048A00AC}">
      <dsp:nvSpPr>
        <dsp:cNvPr id="0" name=""/>
        <dsp:cNvSpPr/>
      </dsp:nvSpPr>
      <dsp:spPr>
        <a:xfrm>
          <a:off x="3021883" y="2309038"/>
          <a:ext cx="148601" cy="148586"/>
        </a:xfrm>
        <a:prstGeom prst="ellipse">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1B8888-5D1C-447B-B729-9FC0A2A3DCCF}">
      <dsp:nvSpPr>
        <dsp:cNvPr id="0" name=""/>
        <dsp:cNvSpPr/>
      </dsp:nvSpPr>
      <dsp:spPr>
        <a:xfrm>
          <a:off x="4910429" y="1409442"/>
          <a:ext cx="148601" cy="148586"/>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17BA8C-BB51-4F98-94CE-0C77BDB29320}">
      <dsp:nvSpPr>
        <dsp:cNvPr id="0" name=""/>
        <dsp:cNvSpPr/>
      </dsp:nvSpPr>
      <dsp:spPr>
        <a:xfrm>
          <a:off x="4200318" y="2525982"/>
          <a:ext cx="204941" cy="205253"/>
        </a:xfrm>
        <a:prstGeom prst="ellipse">
          <a:avLst/>
        </a:prstGeom>
        <a:solidFill>
          <a:srgbClr val="5858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C51309-1E81-4127-9554-1884D3FF2369}">
      <dsp:nvSpPr>
        <dsp:cNvPr id="0" name=""/>
        <dsp:cNvSpPr/>
      </dsp:nvSpPr>
      <dsp:spPr>
        <a:xfrm>
          <a:off x="3556755" y="868468"/>
          <a:ext cx="148601" cy="148586"/>
        </a:xfrm>
        <a:prstGeom prst="ellipse">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6E2074-5A0D-4AF6-A5FD-9B0F9B744E86}">
      <dsp:nvSpPr>
        <dsp:cNvPr id="0" name=""/>
        <dsp:cNvSpPr/>
      </dsp:nvSpPr>
      <dsp:spPr>
        <a:xfrm>
          <a:off x="2642122" y="1718360"/>
          <a:ext cx="148601" cy="148586"/>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10C114-3E45-4E0B-A6FF-A28E723B4772}">
      <dsp:nvSpPr>
        <dsp:cNvPr id="0" name=""/>
        <dsp:cNvSpPr/>
      </dsp:nvSpPr>
      <dsp:spPr>
        <a:xfrm>
          <a:off x="1211596" y="74498"/>
          <a:ext cx="1567258" cy="1591106"/>
        </a:xfrm>
        <a:prstGeom prst="ellipse">
          <a:avLst/>
        </a:prstGeom>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135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fr-FR" sz="1200" kern="1200" dirty="0"/>
        </a:p>
      </dsp:txBody>
      <dsp:txXfrm>
        <a:off x="1441116" y="307510"/>
        <a:ext cx="1108218" cy="1125082"/>
      </dsp:txXfrm>
    </dsp:sp>
    <dsp:sp modelId="{2024CED3-7B8B-45C1-9002-008830064B0F}">
      <dsp:nvSpPr>
        <dsp:cNvPr id="0" name=""/>
        <dsp:cNvSpPr/>
      </dsp:nvSpPr>
      <dsp:spPr>
        <a:xfrm>
          <a:off x="3793081" y="875058"/>
          <a:ext cx="204941" cy="205253"/>
        </a:xfrm>
        <a:prstGeom prst="ellipse">
          <a:avLst/>
        </a:prstGeom>
        <a:solidFill>
          <a:srgbClr val="5858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74811-B8A7-42DE-8769-C875C93504C4}">
      <dsp:nvSpPr>
        <dsp:cNvPr id="0" name=""/>
        <dsp:cNvSpPr/>
      </dsp:nvSpPr>
      <dsp:spPr>
        <a:xfrm>
          <a:off x="2756540" y="2510733"/>
          <a:ext cx="370558" cy="370642"/>
        </a:xfrm>
        <a:prstGeom prst="ellipse">
          <a:avLst/>
        </a:prstGeom>
        <a:solidFill>
          <a:srgbClr val="5858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D0E39-4FBA-4506-8DFD-72F17EC45922}">
      <dsp:nvSpPr>
        <dsp:cNvPr id="0" name=""/>
        <dsp:cNvSpPr/>
      </dsp:nvSpPr>
      <dsp:spPr>
        <a:xfrm>
          <a:off x="5019468" y="627870"/>
          <a:ext cx="1400778" cy="1358635"/>
        </a:xfrm>
        <a:prstGeom prst="ellipse">
          <a:avLst/>
        </a:prstGeom>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58585A"/>
              </a:solidFill>
            </a:rPr>
            <a:t> </a:t>
          </a:r>
        </a:p>
      </dsp:txBody>
      <dsp:txXfrm>
        <a:off x="5224607" y="826837"/>
        <a:ext cx="990500" cy="960701"/>
      </dsp:txXfrm>
    </dsp:sp>
    <dsp:sp modelId="{8BBFA9EA-9E55-45EC-886D-63644BA9A636}">
      <dsp:nvSpPr>
        <dsp:cNvPr id="0" name=""/>
        <dsp:cNvSpPr/>
      </dsp:nvSpPr>
      <dsp:spPr>
        <a:xfrm>
          <a:off x="4646501" y="1158723"/>
          <a:ext cx="204941" cy="205253"/>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C82161-171A-410C-BD79-189436C04B17}">
      <dsp:nvSpPr>
        <dsp:cNvPr id="0" name=""/>
        <dsp:cNvSpPr/>
      </dsp:nvSpPr>
      <dsp:spPr>
        <a:xfrm>
          <a:off x="2301771" y="2404081"/>
          <a:ext cx="148601" cy="148586"/>
        </a:xfrm>
        <a:prstGeom prst="ellipse">
          <a:avLst/>
        </a:prstGeom>
        <a:solidFill>
          <a:srgbClr val="067E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2F5B07-7814-4745-B6E5-29D7B1E4BCDB}">
      <dsp:nvSpPr>
        <dsp:cNvPr id="0" name=""/>
        <dsp:cNvSpPr/>
      </dsp:nvSpPr>
      <dsp:spPr>
        <a:xfrm>
          <a:off x="2463782" y="1237312"/>
          <a:ext cx="148601" cy="148586"/>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4BC8D-D437-4D9C-BB2B-C2D163113432}">
      <dsp:nvSpPr>
        <dsp:cNvPr id="0" name=""/>
        <dsp:cNvSpPr/>
      </dsp:nvSpPr>
      <dsp:spPr>
        <a:xfrm>
          <a:off x="5120385" y="1750689"/>
          <a:ext cx="1175760" cy="1121299"/>
        </a:xfrm>
        <a:prstGeom prst="ellipse">
          <a:avLst/>
        </a:prstGeom>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fr-FR" sz="1200" kern="1200" dirty="0"/>
        </a:p>
      </dsp:txBody>
      <dsp:txXfrm>
        <a:off x="5292571" y="1914899"/>
        <a:ext cx="831388" cy="792879"/>
      </dsp:txXfrm>
    </dsp:sp>
    <dsp:sp modelId="{882F7CBB-6978-48CB-996F-D77523716E55}">
      <dsp:nvSpPr>
        <dsp:cNvPr id="0" name=""/>
        <dsp:cNvSpPr/>
      </dsp:nvSpPr>
      <dsp:spPr>
        <a:xfrm>
          <a:off x="5122177" y="1910550"/>
          <a:ext cx="148601" cy="148586"/>
        </a:xfrm>
        <a:prstGeom prst="ellipse">
          <a:avLst/>
        </a:prstGeom>
        <a:solidFill>
          <a:srgbClr val="067E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A3A440-141E-4D14-9FC9-C2CEE01596D4}">
      <dsp:nvSpPr>
        <dsp:cNvPr id="0" name=""/>
        <dsp:cNvSpPr/>
      </dsp:nvSpPr>
      <dsp:spPr>
        <a:xfrm>
          <a:off x="1890991" y="1921669"/>
          <a:ext cx="1055678" cy="1016643"/>
        </a:xfrm>
        <a:prstGeom prst="ellipse">
          <a:avLst/>
        </a:prstGeom>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fr-FR" sz="1200" kern="1200" dirty="0"/>
        </a:p>
      </dsp:txBody>
      <dsp:txXfrm>
        <a:off x="2045591" y="2070553"/>
        <a:ext cx="746478" cy="718875"/>
      </dsp:txXfrm>
    </dsp:sp>
    <dsp:sp modelId="{C8CE3878-5483-43B7-951E-00367332D3C7}">
      <dsp:nvSpPr>
        <dsp:cNvPr id="0" name=""/>
        <dsp:cNvSpPr/>
      </dsp:nvSpPr>
      <dsp:spPr>
        <a:xfrm>
          <a:off x="3851690" y="2552668"/>
          <a:ext cx="148601" cy="148586"/>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263BB0-B3F6-491F-B925-C507762B4464}">
      <dsp:nvSpPr>
        <dsp:cNvPr id="0" name=""/>
        <dsp:cNvSpPr/>
      </dsp:nvSpPr>
      <dsp:spPr>
        <a:xfrm>
          <a:off x="3824054" y="-166519"/>
          <a:ext cx="1234996" cy="1148476"/>
        </a:xfrm>
        <a:prstGeom prst="ellipse">
          <a:avLst/>
        </a:prstGeom>
        <a:gradFill flip="none" rotWithShape="0">
          <a:gsLst>
            <a:gs pos="0">
              <a:srgbClr val="067E60">
                <a:tint val="66000"/>
                <a:satMod val="160000"/>
              </a:srgbClr>
            </a:gs>
            <a:gs pos="50000">
              <a:srgbClr val="067E60">
                <a:tint val="44500"/>
                <a:satMod val="160000"/>
              </a:srgbClr>
            </a:gs>
            <a:gs pos="100000">
              <a:srgbClr val="067E60">
                <a:tint val="23500"/>
                <a:satMod val="160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58585A"/>
              </a:solidFill>
            </a:rPr>
            <a:t> </a:t>
          </a:r>
        </a:p>
      </dsp:txBody>
      <dsp:txXfrm>
        <a:off x="4004915" y="1671"/>
        <a:ext cx="873274" cy="812096"/>
      </dsp:txXfrm>
    </dsp:sp>
    <dsp:sp modelId="{6A24CB6D-42B1-4453-9672-A0785EE33768}">
      <dsp:nvSpPr>
        <dsp:cNvPr id="0" name=""/>
        <dsp:cNvSpPr/>
      </dsp:nvSpPr>
      <dsp:spPr>
        <a:xfrm>
          <a:off x="2972936" y="845406"/>
          <a:ext cx="148601" cy="148586"/>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CE0D4-795D-474E-90B0-ABF3359FD672}">
      <dsp:nvSpPr>
        <dsp:cNvPr id="0" name=""/>
        <dsp:cNvSpPr/>
      </dsp:nvSpPr>
      <dsp:spPr>
        <a:xfrm>
          <a:off x="4759625" y="74499"/>
          <a:ext cx="148601" cy="148586"/>
        </a:xfrm>
        <a:prstGeom prst="ellipse">
          <a:avLst/>
        </a:prstGeom>
        <a:solidFill>
          <a:srgbClr val="067E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81206-5442-4D48-AC4F-27F498D793A3}" type="datetimeFigureOut">
              <a:rPr lang="fr-FR" smtClean="0"/>
              <a:t>05/11/2018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5A155-21F0-49BB-AFF6-463DFC21E258}" type="slidenum">
              <a:rPr lang="fr-FR" smtClean="0"/>
              <a:t>‹N°›</a:t>
            </a:fld>
            <a:endParaRPr lang="fr-FR"/>
          </a:p>
        </p:txBody>
      </p:sp>
    </p:spTree>
    <p:extLst>
      <p:ext uri="{BB962C8B-B14F-4D97-AF65-F5344CB8AC3E}">
        <p14:creationId xmlns:p14="http://schemas.microsoft.com/office/powerpoint/2010/main" val="1901433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B61BEF0D-F0BB-DE4B-95CE-6DB70DBA9567}" type="datetimeFigureOut">
              <a:rPr lang="en-US" smtClean="0"/>
              <a:pPr/>
              <a:t>11/5/2018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1780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5C6B4A9-1611-4792-9094-5F34BCA07E0B}" type="datetimeFigureOut">
              <a:rPr lang="en-US" smtClean="0"/>
              <a:t>11/5/2018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303394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61BEF0D-F0BB-DE4B-95CE-6DB70DBA9567}" type="datetimeFigureOut">
              <a:rPr lang="en-US" smtClean="0"/>
              <a:pPr/>
              <a:t>11/5/2018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1610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61BEF0D-F0BB-DE4B-95CE-6DB70DBA9567}" type="datetimeFigureOut">
              <a:rPr lang="en-US" smtClean="0"/>
              <a:pPr/>
              <a:t>11/5/2018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93003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B61BEF0D-F0BB-DE4B-95CE-6DB70DBA9567}" type="datetimeFigureOut">
              <a:rPr lang="en-US" smtClean="0"/>
              <a:pPr/>
              <a:t>11/5/2018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8905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B712588-04B1-427B-82EE-E8DB90309F08}" type="datetimeFigureOut">
              <a:rPr lang="en-US" smtClean="0"/>
              <a:t>11/5/2018</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72995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61BEF0D-F0BB-DE4B-95CE-6DB70DBA9567}" type="datetimeFigureOut">
              <a:rPr lang="en-US" smtClean="0"/>
              <a:pPr/>
              <a:t>11/5/2018</a:t>
            </a:fld>
            <a:endParaRPr lang="en-US" dirty="0"/>
          </a:p>
        </p:txBody>
      </p:sp>
      <p:sp>
        <p:nvSpPr>
          <p:cNvPr id="8" name="Espace réservé du pied de page 7"/>
          <p:cNvSpPr>
            <a:spLocks noGrp="1"/>
          </p:cNvSpPr>
          <p:nvPr>
            <p:ph type="ftr" sz="quarter" idx="11"/>
          </p:nvPr>
        </p:nvSpPr>
        <p:spPr/>
        <p:txBody>
          <a:bodyPr/>
          <a:lstStyle/>
          <a:p>
            <a:endParaRPr lang="en-US" dirty="0"/>
          </a:p>
        </p:txBody>
      </p:sp>
      <p:sp>
        <p:nvSpPr>
          <p:cNvPr id="9" name="Espace réservé du numéro de diapositive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1079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61BEF0D-F0BB-DE4B-95CE-6DB70DBA9567}" type="datetimeFigureOut">
              <a:rPr lang="en-US" smtClean="0"/>
              <a:pPr/>
              <a:t>11/5/2018</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27329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61BEF0D-F0BB-DE4B-95CE-6DB70DBA9567}" type="datetimeFigureOut">
              <a:rPr lang="en-US" smtClean="0"/>
              <a:pPr/>
              <a:t>11/5/2018</a:t>
            </a:fld>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7670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42A54C80-263E-416B-A8E0-580EDEADCBDC}" type="datetimeFigureOut">
              <a:rPr lang="en-US" smtClean="0"/>
              <a:t>11/5/2018</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136847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61BEF0D-F0BB-DE4B-95CE-6DB70DBA9567}" type="datetimeFigureOut">
              <a:rPr lang="en-US" smtClean="0"/>
              <a:pPr/>
              <a:t>11/5/2018</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3346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11/5/2018</a:t>
            </a:fld>
            <a:endParaRPr lang="en-US"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6281877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jpg"/><Relationship Id="rId7"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10" Type="http://schemas.openxmlformats.org/officeDocument/2006/relationships/image" Target="../media/image6.png"/><Relationship Id="rId4" Type="http://schemas.openxmlformats.org/officeDocument/2006/relationships/image" Target="../media/image8.JP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png"/><Relationship Id="rId3" Type="http://schemas.openxmlformats.org/officeDocument/2006/relationships/image" Target="../media/image4.jp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rotWithShape="1">
          <a:blip r:embed="rId2"/>
          <a:srcRect t="6049" b="7122"/>
          <a:stretch/>
        </p:blipFill>
        <p:spPr>
          <a:xfrm>
            <a:off x="0" y="2466362"/>
            <a:ext cx="7068312" cy="2167521"/>
          </a:xfrm>
        </p:spPr>
      </p:pic>
      <p:pic>
        <p:nvPicPr>
          <p:cNvPr id="7" name="Image 6"/>
          <p:cNvPicPr>
            <a:picLocks noChangeAspect="1"/>
          </p:cNvPicPr>
          <p:nvPr/>
        </p:nvPicPr>
        <p:blipFill rotWithShape="1">
          <a:blip r:embed="rId3"/>
          <a:srcRect t="16985" r="2141" b="27190"/>
          <a:stretch/>
        </p:blipFill>
        <p:spPr>
          <a:xfrm>
            <a:off x="1" y="-2796"/>
            <a:ext cx="7068312" cy="2687274"/>
          </a:xfrm>
          <a:prstGeom prst="rect">
            <a:avLst/>
          </a:prstGeom>
        </p:spPr>
      </p:pic>
      <p:pic>
        <p:nvPicPr>
          <p:cNvPr id="9" name="Image 8"/>
          <p:cNvPicPr>
            <a:picLocks noChangeAspect="1"/>
          </p:cNvPicPr>
          <p:nvPr/>
        </p:nvPicPr>
        <p:blipFill rotWithShape="1">
          <a:blip r:embed="rId4"/>
          <a:srcRect r="2685" b="7809"/>
          <a:stretch/>
        </p:blipFill>
        <p:spPr>
          <a:xfrm>
            <a:off x="-41568" y="4633883"/>
            <a:ext cx="7109880" cy="2228312"/>
          </a:xfrm>
          <a:prstGeom prst="rect">
            <a:avLst/>
          </a:prstGeom>
        </p:spPr>
      </p:pic>
      <p:sp>
        <p:nvSpPr>
          <p:cNvPr id="10" name="Rectangle 9"/>
          <p:cNvSpPr/>
          <p:nvPr/>
        </p:nvSpPr>
        <p:spPr>
          <a:xfrm>
            <a:off x="7068312" y="-2796"/>
            <a:ext cx="5123688" cy="686079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pic>
        <p:nvPicPr>
          <p:cNvPr id="12" name="Image 11"/>
          <p:cNvPicPr>
            <a:picLocks noChangeAspect="1"/>
          </p:cNvPicPr>
          <p:nvPr/>
        </p:nvPicPr>
        <p:blipFill>
          <a:blip r:embed="rId5"/>
          <a:stretch>
            <a:fillRect/>
          </a:stretch>
        </p:blipFill>
        <p:spPr>
          <a:xfrm>
            <a:off x="7772022" y="1043248"/>
            <a:ext cx="3896025" cy="1760916"/>
          </a:xfrm>
          <a:prstGeom prst="rect">
            <a:avLst/>
          </a:prstGeom>
        </p:spPr>
      </p:pic>
      <p:sp>
        <p:nvSpPr>
          <p:cNvPr id="13" name="ZoneTexte 12"/>
          <p:cNvSpPr txBox="1"/>
          <p:nvPr/>
        </p:nvSpPr>
        <p:spPr>
          <a:xfrm>
            <a:off x="7583826" y="3640822"/>
            <a:ext cx="4219662" cy="1384995"/>
          </a:xfrm>
          <a:prstGeom prst="rect">
            <a:avLst/>
          </a:prstGeom>
          <a:noFill/>
        </p:spPr>
        <p:txBody>
          <a:bodyPr wrap="square" rtlCol="0">
            <a:spAutoFit/>
          </a:bodyPr>
          <a:lstStyle/>
          <a:p>
            <a:pPr algn="ctr"/>
            <a:r>
              <a:rPr lang="fr-FR" sz="2800" dirty="0">
                <a:latin typeface="Arial Black" panose="020B0A04020102020204" pitchFamily="34" charset="0"/>
              </a:rPr>
              <a:t>PRÉSENTATION GLOBALE </a:t>
            </a:r>
          </a:p>
          <a:p>
            <a:pPr algn="ctr"/>
            <a:r>
              <a:rPr lang="fr-FR" sz="2800" b="1" dirty="0">
                <a:solidFill>
                  <a:srgbClr val="00B050"/>
                </a:solidFill>
              </a:rPr>
              <a:t>2018</a:t>
            </a:r>
          </a:p>
        </p:txBody>
      </p:sp>
    </p:spTree>
    <p:extLst>
      <p:ext uri="{BB962C8B-B14F-4D97-AF65-F5344CB8AC3E}">
        <p14:creationId xmlns:p14="http://schemas.microsoft.com/office/powerpoint/2010/main" val="370869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a:blip r:embed="rId2"/>
          <a:stretch>
            <a:fillRect/>
          </a:stretch>
        </p:blipFill>
        <p:spPr>
          <a:xfrm>
            <a:off x="6222990" y="5751280"/>
            <a:ext cx="1556994" cy="1038601"/>
          </a:xfrm>
          <a:prstGeom prst="rect">
            <a:avLst/>
          </a:prstGeom>
        </p:spPr>
      </p:pic>
      <p:sp>
        <p:nvSpPr>
          <p:cNvPr id="2" name="Titre 1"/>
          <p:cNvSpPr>
            <a:spLocks noGrp="1"/>
          </p:cNvSpPr>
          <p:nvPr>
            <p:ph type="title"/>
          </p:nvPr>
        </p:nvSpPr>
        <p:spPr>
          <a:xfrm>
            <a:off x="838200" y="239290"/>
            <a:ext cx="10515600" cy="1325563"/>
          </a:xfrm>
        </p:spPr>
        <p:txBody>
          <a:bodyPr>
            <a:normAutofit/>
          </a:bodyPr>
          <a:lstStyle/>
          <a:p>
            <a:r>
              <a:rPr lang="fr-FR" sz="2800" u="sng" dirty="0">
                <a:solidFill>
                  <a:srgbClr val="16A285"/>
                </a:solidFill>
                <a:latin typeface="Arial Black" panose="020B0A04020102020204" pitchFamily="34" charset="0"/>
              </a:rPr>
              <a:t>NOS CLIENTS</a:t>
            </a:r>
            <a:endParaRPr lang="fr-FR" sz="2800" u="sng" dirty="0">
              <a:latin typeface="Arial Black" panose="020B0A04020102020204" pitchFamily="34" charset="0"/>
            </a:endParaRPr>
          </a:p>
        </p:txBody>
      </p:sp>
      <p:sp>
        <p:nvSpPr>
          <p:cNvPr id="3" name="Espace réservé du contenu 2"/>
          <p:cNvSpPr>
            <a:spLocks noGrp="1"/>
          </p:cNvSpPr>
          <p:nvPr>
            <p:ph idx="1"/>
          </p:nvPr>
        </p:nvSpPr>
        <p:spPr>
          <a:xfrm>
            <a:off x="299870" y="1664056"/>
            <a:ext cx="6372837" cy="3715878"/>
          </a:xfrm>
        </p:spPr>
        <p:txBody>
          <a:bodyPr>
            <a:noAutofit/>
          </a:bodyPr>
          <a:lstStyle/>
          <a:p>
            <a:pPr>
              <a:buClr>
                <a:schemeClr val="accent6">
                  <a:lumMod val="75000"/>
                </a:schemeClr>
              </a:buClr>
              <a:buFont typeface="Wingdings" panose="05000000000000000000" pitchFamily="2" charset="2"/>
              <a:buChar char="v"/>
            </a:pPr>
            <a:r>
              <a:rPr lang="fr-FR" sz="2000" dirty="0"/>
              <a:t>  Les laboratoires Vétérinaires départementaux</a:t>
            </a:r>
          </a:p>
          <a:p>
            <a:pPr>
              <a:buClr>
                <a:schemeClr val="accent6">
                  <a:lumMod val="75000"/>
                </a:schemeClr>
              </a:buClr>
              <a:buFont typeface="Wingdings" panose="05000000000000000000" pitchFamily="2" charset="2"/>
              <a:buChar char="v"/>
            </a:pPr>
            <a:r>
              <a:rPr lang="fr-FR" sz="2000" dirty="0"/>
              <a:t>  Les laboratoires Vétérinaires privés</a:t>
            </a:r>
          </a:p>
          <a:p>
            <a:pPr>
              <a:buClr>
                <a:schemeClr val="accent6">
                  <a:lumMod val="75000"/>
                </a:schemeClr>
              </a:buClr>
              <a:buFont typeface="Wingdings" panose="05000000000000000000" pitchFamily="2" charset="2"/>
              <a:buChar char="v"/>
            </a:pPr>
            <a:r>
              <a:rPr lang="fr-FR" sz="2000" dirty="0"/>
              <a:t>  Industries pharmaceutiques</a:t>
            </a:r>
          </a:p>
          <a:p>
            <a:pPr>
              <a:buClr>
                <a:schemeClr val="accent6">
                  <a:lumMod val="75000"/>
                </a:schemeClr>
              </a:buClr>
              <a:buFont typeface="Wingdings" panose="05000000000000000000" pitchFamily="2" charset="2"/>
              <a:buChar char="v"/>
            </a:pPr>
            <a:r>
              <a:rPr lang="fr-FR" sz="2000" dirty="0"/>
              <a:t>  Industrie agro-alimentaire</a:t>
            </a:r>
          </a:p>
          <a:p>
            <a:pPr>
              <a:buClr>
                <a:schemeClr val="accent6">
                  <a:lumMod val="75000"/>
                </a:schemeClr>
              </a:buClr>
              <a:buFont typeface="Wingdings" panose="05000000000000000000" pitchFamily="2" charset="2"/>
              <a:buChar char="v"/>
            </a:pPr>
            <a:r>
              <a:rPr lang="fr-FR" sz="2000" dirty="0"/>
              <a:t>  Sociétés de biotechnologies</a:t>
            </a:r>
          </a:p>
          <a:p>
            <a:pPr>
              <a:buClr>
                <a:schemeClr val="accent6">
                  <a:lumMod val="75000"/>
                </a:schemeClr>
              </a:buClr>
              <a:buFont typeface="Wingdings" panose="05000000000000000000" pitchFamily="2" charset="2"/>
              <a:buChar char="v"/>
            </a:pPr>
            <a:r>
              <a:rPr lang="fr-FR" sz="2000" dirty="0"/>
              <a:t>  Laboratoires laitiers</a:t>
            </a:r>
          </a:p>
          <a:p>
            <a:pPr>
              <a:buClr>
                <a:schemeClr val="accent6">
                  <a:lumMod val="75000"/>
                </a:schemeClr>
              </a:buClr>
              <a:buFont typeface="Wingdings" panose="05000000000000000000" pitchFamily="2" charset="2"/>
              <a:buChar char="v"/>
            </a:pPr>
            <a:r>
              <a:rPr lang="fr-FR" sz="2000" dirty="0"/>
              <a:t>  En France, Europe, Maghreb et Moyen-Orient</a:t>
            </a:r>
          </a:p>
        </p:txBody>
      </p:sp>
      <p:pic>
        <p:nvPicPr>
          <p:cNvPr id="4" name="Image 3"/>
          <p:cNvPicPr>
            <a:picLocks noChangeAspect="1"/>
          </p:cNvPicPr>
          <p:nvPr/>
        </p:nvPicPr>
        <p:blipFill>
          <a:blip r:embed="rId3"/>
          <a:stretch>
            <a:fillRect/>
          </a:stretch>
        </p:blipFill>
        <p:spPr>
          <a:xfrm>
            <a:off x="10004591" y="179086"/>
            <a:ext cx="2008444" cy="907771"/>
          </a:xfrm>
          <a:prstGeom prst="rect">
            <a:avLst/>
          </a:prstGeom>
        </p:spPr>
      </p:pic>
      <p:pic>
        <p:nvPicPr>
          <p:cNvPr id="6" name="Image 5"/>
          <p:cNvPicPr>
            <a:picLocks noChangeAspect="1"/>
          </p:cNvPicPr>
          <p:nvPr/>
        </p:nvPicPr>
        <p:blipFill>
          <a:blip r:embed="rId4"/>
          <a:stretch>
            <a:fillRect/>
          </a:stretch>
        </p:blipFill>
        <p:spPr>
          <a:xfrm>
            <a:off x="6530222" y="4449176"/>
            <a:ext cx="1962628" cy="1202901"/>
          </a:xfrm>
          <a:prstGeom prst="rect">
            <a:avLst/>
          </a:prstGeom>
        </p:spPr>
      </p:pic>
      <p:pic>
        <p:nvPicPr>
          <p:cNvPr id="8" name="Image 7"/>
          <p:cNvPicPr>
            <a:picLocks noChangeAspect="1"/>
          </p:cNvPicPr>
          <p:nvPr/>
        </p:nvPicPr>
        <p:blipFill rotWithShape="1">
          <a:blip r:embed="rId5"/>
          <a:srcRect t="4457" b="9334"/>
          <a:stretch/>
        </p:blipFill>
        <p:spPr>
          <a:xfrm>
            <a:off x="6530222" y="1812023"/>
            <a:ext cx="1962628" cy="2537950"/>
          </a:xfrm>
          <a:prstGeom prst="rect">
            <a:avLst/>
          </a:prstGeom>
        </p:spPr>
      </p:pic>
      <p:pic>
        <p:nvPicPr>
          <p:cNvPr id="12" name="Image 11"/>
          <p:cNvPicPr>
            <a:picLocks noChangeAspect="1"/>
          </p:cNvPicPr>
          <p:nvPr/>
        </p:nvPicPr>
        <p:blipFill>
          <a:blip r:embed="rId6"/>
          <a:stretch>
            <a:fillRect/>
          </a:stretch>
        </p:blipFill>
        <p:spPr>
          <a:xfrm>
            <a:off x="8546377" y="1806670"/>
            <a:ext cx="3466658" cy="1844004"/>
          </a:xfrm>
          <a:prstGeom prst="rect">
            <a:avLst/>
          </a:prstGeom>
        </p:spPr>
      </p:pic>
      <p:pic>
        <p:nvPicPr>
          <p:cNvPr id="26" name="Image 25"/>
          <p:cNvPicPr>
            <a:picLocks noChangeAspect="1"/>
          </p:cNvPicPr>
          <p:nvPr/>
        </p:nvPicPr>
        <p:blipFill>
          <a:blip r:embed="rId7"/>
          <a:stretch>
            <a:fillRect/>
          </a:stretch>
        </p:blipFill>
        <p:spPr>
          <a:xfrm>
            <a:off x="8546377" y="3724712"/>
            <a:ext cx="3466546" cy="1921080"/>
          </a:xfrm>
          <a:prstGeom prst="rect">
            <a:avLst/>
          </a:prstGeom>
        </p:spPr>
      </p:pic>
      <p:pic>
        <p:nvPicPr>
          <p:cNvPr id="28" name="Image 27"/>
          <p:cNvPicPr>
            <a:picLocks noChangeAspect="1"/>
          </p:cNvPicPr>
          <p:nvPr/>
        </p:nvPicPr>
        <p:blipFill rotWithShape="1">
          <a:blip r:embed="rId8"/>
          <a:srcRect r="14581"/>
          <a:stretch/>
        </p:blipFill>
        <p:spPr>
          <a:xfrm>
            <a:off x="5186020" y="5263905"/>
            <a:ext cx="1274117" cy="1594095"/>
          </a:xfrm>
          <a:prstGeom prst="rect">
            <a:avLst/>
          </a:prstGeom>
        </p:spPr>
      </p:pic>
      <p:sp>
        <p:nvSpPr>
          <p:cNvPr id="31" name="ZoneTexte 30"/>
          <p:cNvSpPr txBox="1"/>
          <p:nvPr/>
        </p:nvSpPr>
        <p:spPr>
          <a:xfrm>
            <a:off x="8044404" y="5916637"/>
            <a:ext cx="4886150" cy="707886"/>
          </a:xfrm>
          <a:prstGeom prst="rect">
            <a:avLst/>
          </a:prstGeom>
          <a:noFill/>
        </p:spPr>
        <p:txBody>
          <a:bodyPr wrap="square" rtlCol="0">
            <a:spAutoFit/>
          </a:bodyPr>
          <a:lstStyle/>
          <a:p>
            <a:r>
              <a:rPr lang="fr-FR" sz="4000" dirty="0">
                <a:latin typeface="Brush Script MT" panose="03060802040406070304" pitchFamily="66" charset="0"/>
              </a:rPr>
              <a:t>Merci pour votre écoute.</a:t>
            </a:r>
          </a:p>
        </p:txBody>
      </p:sp>
      <p:pic>
        <p:nvPicPr>
          <p:cNvPr id="33" name="Image 32"/>
          <p:cNvPicPr>
            <a:picLocks noChangeAspect="1"/>
          </p:cNvPicPr>
          <p:nvPr/>
        </p:nvPicPr>
        <p:blipFill>
          <a:blip r:embed="rId9"/>
          <a:stretch>
            <a:fillRect/>
          </a:stretch>
        </p:blipFill>
        <p:spPr>
          <a:xfrm>
            <a:off x="166944" y="6417851"/>
            <a:ext cx="403508" cy="372029"/>
          </a:xfrm>
          <a:prstGeom prst="rect">
            <a:avLst/>
          </a:prstGeom>
        </p:spPr>
      </p:pic>
      <p:sp>
        <p:nvSpPr>
          <p:cNvPr id="34" name="ZoneTexte 33"/>
          <p:cNvSpPr txBox="1"/>
          <p:nvPr/>
        </p:nvSpPr>
        <p:spPr>
          <a:xfrm>
            <a:off x="570452" y="6528270"/>
            <a:ext cx="3506598" cy="261610"/>
          </a:xfrm>
          <a:prstGeom prst="rect">
            <a:avLst/>
          </a:prstGeom>
          <a:noFill/>
        </p:spPr>
        <p:txBody>
          <a:bodyPr wrap="square" rtlCol="0">
            <a:spAutoFit/>
          </a:bodyPr>
          <a:lstStyle/>
          <a:p>
            <a:r>
              <a:rPr lang="fr-FR" sz="1050" i="1" dirty="0">
                <a:latin typeface="Arial" panose="020B0604020202020204" pitchFamily="34" charset="0"/>
                <a:cs typeface="Arial" panose="020B0604020202020204" pitchFamily="34" charset="0"/>
              </a:rPr>
              <a:t>Certification ISO 9001 : 2015</a:t>
            </a:r>
          </a:p>
        </p:txBody>
      </p:sp>
    </p:spTree>
    <p:extLst>
      <p:ext uri="{BB962C8B-B14F-4D97-AF65-F5344CB8AC3E}">
        <p14:creationId xmlns:p14="http://schemas.microsoft.com/office/powerpoint/2010/main" val="2538574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u="sng" dirty="0">
                <a:solidFill>
                  <a:srgbClr val="16A285"/>
                </a:solidFill>
                <a:latin typeface="Arial Black" panose="020B0A04020102020204" pitchFamily="34" charset="0"/>
              </a:rPr>
              <a:t>A PROPOS DE BIOSELLAL</a:t>
            </a:r>
            <a:endParaRPr lang="fr-FR" sz="2800" u="sng" dirty="0">
              <a:latin typeface="Arial Black" panose="020B0A04020102020204" pitchFamily="34" charset="0"/>
            </a:endParaRPr>
          </a:p>
        </p:txBody>
      </p:sp>
      <p:sp>
        <p:nvSpPr>
          <p:cNvPr id="3" name="Espace réservé du contenu 2"/>
          <p:cNvSpPr>
            <a:spLocks noGrp="1"/>
          </p:cNvSpPr>
          <p:nvPr>
            <p:ph idx="1"/>
          </p:nvPr>
        </p:nvSpPr>
        <p:spPr>
          <a:xfrm>
            <a:off x="7004807" y="1208016"/>
            <a:ext cx="4348992" cy="4968948"/>
          </a:xfrm>
        </p:spPr>
        <p:txBody>
          <a:bodyPr>
            <a:noAutofit/>
          </a:bodyPr>
          <a:lstStyle/>
          <a:p>
            <a:pPr marL="0" indent="0" algn="ctr">
              <a:lnSpc>
                <a:spcPct val="150000"/>
              </a:lnSpc>
              <a:buNone/>
            </a:pPr>
            <a:endParaRPr lang="fr-FR" sz="1400" dirty="0">
              <a:latin typeface="Arial" panose="020B0604020202020204" pitchFamily="34" charset="0"/>
              <a:cs typeface="Arial" panose="020B0604020202020204" pitchFamily="34" charset="0"/>
            </a:endParaRPr>
          </a:p>
          <a:p>
            <a:pPr marL="0" indent="0" algn="ctr">
              <a:lnSpc>
                <a:spcPct val="150000"/>
              </a:lnSpc>
              <a:buNone/>
            </a:pPr>
            <a:r>
              <a:rPr lang="fr-FR" sz="1400" dirty="0">
                <a:latin typeface="Arial" panose="020B0604020202020204" pitchFamily="34" charset="0"/>
                <a:cs typeface="Arial" panose="020B0604020202020204" pitchFamily="34" charset="0"/>
              </a:rPr>
              <a:t>Laboratoire spécialisé dans:</a:t>
            </a:r>
          </a:p>
          <a:p>
            <a:pPr algn="ctr">
              <a:lnSpc>
                <a:spcPct val="150000"/>
              </a:lnSpc>
            </a:pPr>
            <a:r>
              <a:rPr lang="fr-FR" sz="1400"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le développement</a:t>
            </a:r>
          </a:p>
          <a:p>
            <a:pPr algn="ctr">
              <a:lnSpc>
                <a:spcPct val="150000"/>
              </a:lnSpc>
            </a:pPr>
            <a:r>
              <a:rPr lang="fr-FR" sz="1400" b="1" dirty="0">
                <a:latin typeface="Arial" panose="020B0604020202020204" pitchFamily="34" charset="0"/>
                <a:cs typeface="Arial" panose="020B0604020202020204" pitchFamily="34" charset="0"/>
              </a:rPr>
              <a:t>la production</a:t>
            </a:r>
          </a:p>
          <a:p>
            <a:pPr algn="ctr">
              <a:lnSpc>
                <a:spcPct val="150000"/>
              </a:lnSpc>
            </a:pPr>
            <a:r>
              <a:rPr lang="fr-FR" sz="1400" b="1" dirty="0">
                <a:latin typeface="Arial" panose="020B0604020202020204" pitchFamily="34" charset="0"/>
                <a:cs typeface="Arial" panose="020B0604020202020204" pitchFamily="34" charset="0"/>
              </a:rPr>
              <a:t>la commercialisation </a:t>
            </a:r>
          </a:p>
          <a:p>
            <a:pPr marL="0" indent="0" algn="ctr">
              <a:lnSpc>
                <a:spcPct val="150000"/>
              </a:lnSpc>
              <a:buNone/>
            </a:pPr>
            <a:r>
              <a:rPr lang="fr-FR" sz="1400" dirty="0">
                <a:latin typeface="Arial" panose="020B0604020202020204" pitchFamily="34" charset="0"/>
                <a:cs typeface="Arial" panose="020B0604020202020204" pitchFamily="34" charset="0"/>
              </a:rPr>
              <a:t>de réactifs </a:t>
            </a:r>
            <a:r>
              <a:rPr lang="fr-FR" sz="1400" dirty="0">
                <a:solidFill>
                  <a:srgbClr val="00B050"/>
                </a:solidFill>
                <a:latin typeface="Arial" panose="020B0604020202020204" pitchFamily="34" charset="0"/>
                <a:cs typeface="Arial" panose="020B0604020202020204" pitchFamily="34" charset="0"/>
              </a:rPr>
              <a:t>ELISA et PCR Real-Time en Infectiologie animale.</a:t>
            </a:r>
          </a:p>
          <a:p>
            <a:pPr marL="0" indent="0">
              <a:lnSpc>
                <a:spcPct val="150000"/>
              </a:lnSpc>
              <a:buNone/>
            </a:pPr>
            <a:endParaRPr lang="fr-FR" sz="1400" dirty="0">
              <a:latin typeface="Arial" panose="020B0604020202020204" pitchFamily="34" charset="0"/>
              <a:cs typeface="Arial" panose="020B0604020202020204" pitchFamily="34" charset="0"/>
            </a:endParaRPr>
          </a:p>
          <a:p>
            <a:pPr marL="0" indent="0" algn="ctr">
              <a:lnSpc>
                <a:spcPct val="150000"/>
              </a:lnSpc>
              <a:buNone/>
            </a:pPr>
            <a:r>
              <a:rPr lang="fr-FR" sz="1400" dirty="0">
                <a:latin typeface="Arial" panose="020B0604020202020204" pitchFamily="34" charset="0"/>
                <a:cs typeface="Arial" panose="020B0604020202020204" pitchFamily="34" charset="0"/>
              </a:rPr>
              <a:t>Dans le cadre de nos activités de R&amp;D et pour répondre à la demande de nos clients nous avons développé un service de </a:t>
            </a:r>
            <a:r>
              <a:rPr lang="fr-FR" sz="1400" b="1" dirty="0">
                <a:solidFill>
                  <a:srgbClr val="00B050"/>
                </a:solidFill>
                <a:latin typeface="Arial" panose="020B0604020202020204" pitchFamily="34" charset="0"/>
                <a:cs typeface="Arial" panose="020B0604020202020204" pitchFamily="34" charset="0"/>
              </a:rPr>
              <a:t>Séquençage Nouvelle Génération (NGS)</a:t>
            </a:r>
          </a:p>
        </p:txBody>
      </p:sp>
      <p:pic>
        <p:nvPicPr>
          <p:cNvPr id="4" name="Image 3"/>
          <p:cNvPicPr>
            <a:picLocks noChangeAspect="1"/>
          </p:cNvPicPr>
          <p:nvPr/>
        </p:nvPicPr>
        <p:blipFill>
          <a:blip r:embed="rId2"/>
          <a:stretch>
            <a:fillRect/>
          </a:stretch>
        </p:blipFill>
        <p:spPr>
          <a:xfrm>
            <a:off x="10004591" y="179086"/>
            <a:ext cx="2008444" cy="907771"/>
          </a:xfrm>
          <a:prstGeom prst="rect">
            <a:avLst/>
          </a:prstGeom>
        </p:spPr>
      </p:pic>
      <p:graphicFrame>
        <p:nvGraphicFramePr>
          <p:cNvPr id="5" name="Diagramme 4"/>
          <p:cNvGraphicFramePr/>
          <p:nvPr>
            <p:extLst>
              <p:ext uri="{D42A27DB-BD31-4B8C-83A1-F6EECF244321}">
                <p14:modId xmlns:p14="http://schemas.microsoft.com/office/powerpoint/2010/main" val="2720453336"/>
              </p:ext>
            </p:extLst>
          </p:nvPr>
        </p:nvGraphicFramePr>
        <p:xfrm>
          <a:off x="512552" y="1837801"/>
          <a:ext cx="5744594" cy="3144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stretch>
            <a:fillRect/>
          </a:stretch>
        </p:blipFill>
        <p:spPr>
          <a:xfrm>
            <a:off x="258957" y="5524946"/>
            <a:ext cx="926639" cy="1224487"/>
          </a:xfrm>
          <a:prstGeom prst="rect">
            <a:avLst/>
          </a:prstGeom>
        </p:spPr>
      </p:pic>
      <p:sp>
        <p:nvSpPr>
          <p:cNvPr id="8" name="ZoneTexte 7"/>
          <p:cNvSpPr txBox="1"/>
          <p:nvPr/>
        </p:nvSpPr>
        <p:spPr>
          <a:xfrm>
            <a:off x="1271229" y="6231050"/>
            <a:ext cx="4824771" cy="523220"/>
          </a:xfrm>
          <a:prstGeom prst="rect">
            <a:avLst/>
          </a:prstGeom>
          <a:noFill/>
        </p:spPr>
        <p:txBody>
          <a:bodyPr wrap="square" rtlCol="0">
            <a:spAutoFit/>
          </a:bodyPr>
          <a:lstStyle/>
          <a:p>
            <a:r>
              <a:rPr lang="fr-FR" sz="1400" i="1" dirty="0"/>
              <a:t>Eric SELLAL, Président et Directeur Général de BIOSELLAL. Docteur vétérinaire.</a:t>
            </a:r>
          </a:p>
        </p:txBody>
      </p:sp>
      <p:pic>
        <p:nvPicPr>
          <p:cNvPr id="9" name="Image 8"/>
          <p:cNvPicPr>
            <a:picLocks noChangeAspect="1"/>
          </p:cNvPicPr>
          <p:nvPr/>
        </p:nvPicPr>
        <p:blipFill>
          <a:blip r:embed="rId9"/>
          <a:stretch>
            <a:fillRect/>
          </a:stretch>
        </p:blipFill>
        <p:spPr>
          <a:xfrm>
            <a:off x="4343088" y="3958655"/>
            <a:ext cx="403508" cy="372029"/>
          </a:xfrm>
          <a:prstGeom prst="rect">
            <a:avLst/>
          </a:prstGeom>
        </p:spPr>
      </p:pic>
    </p:spTree>
    <p:extLst>
      <p:ext uri="{BB962C8B-B14F-4D97-AF65-F5344CB8AC3E}">
        <p14:creationId xmlns:p14="http://schemas.microsoft.com/office/powerpoint/2010/main" val="3098396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u="sng" dirty="0">
                <a:solidFill>
                  <a:srgbClr val="16A285"/>
                </a:solidFill>
                <a:latin typeface="Arial Black" panose="020B0A04020102020204" pitchFamily="34" charset="0"/>
              </a:rPr>
              <a:t>A PROPOS DE BIOSELLAL</a:t>
            </a:r>
            <a:endParaRPr lang="fr-FR" sz="2800" u="sng" dirty="0">
              <a:latin typeface="Arial Black" panose="020B0A04020102020204" pitchFamily="34" charset="0"/>
            </a:endParaRPr>
          </a:p>
        </p:txBody>
      </p:sp>
      <p:pic>
        <p:nvPicPr>
          <p:cNvPr id="4" name="Image 3"/>
          <p:cNvPicPr>
            <a:picLocks noChangeAspect="1"/>
          </p:cNvPicPr>
          <p:nvPr/>
        </p:nvPicPr>
        <p:blipFill>
          <a:blip r:embed="rId2"/>
          <a:stretch>
            <a:fillRect/>
          </a:stretch>
        </p:blipFill>
        <p:spPr>
          <a:xfrm>
            <a:off x="10004591" y="179086"/>
            <a:ext cx="2008444" cy="907771"/>
          </a:xfrm>
          <a:prstGeom prst="rect">
            <a:avLst/>
          </a:prstGeom>
        </p:spPr>
      </p:pic>
      <p:graphicFrame>
        <p:nvGraphicFramePr>
          <p:cNvPr id="10" name="Diagramme 9"/>
          <p:cNvGraphicFramePr/>
          <p:nvPr>
            <p:extLst>
              <p:ext uri="{D42A27DB-BD31-4B8C-83A1-F6EECF244321}">
                <p14:modId xmlns:p14="http://schemas.microsoft.com/office/powerpoint/2010/main" val="2232812215"/>
              </p:ext>
            </p:extLst>
          </p:nvPr>
        </p:nvGraphicFramePr>
        <p:xfrm>
          <a:off x="163775" y="1407380"/>
          <a:ext cx="11596001" cy="4823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 name="Image 44"/>
          <p:cNvPicPr>
            <a:picLocks noChangeAspect="1"/>
          </p:cNvPicPr>
          <p:nvPr/>
        </p:nvPicPr>
        <p:blipFill>
          <a:blip r:embed="rId8"/>
          <a:stretch>
            <a:fillRect/>
          </a:stretch>
        </p:blipFill>
        <p:spPr>
          <a:xfrm>
            <a:off x="166944" y="6417851"/>
            <a:ext cx="403508" cy="372029"/>
          </a:xfrm>
          <a:prstGeom prst="rect">
            <a:avLst/>
          </a:prstGeom>
        </p:spPr>
      </p:pic>
      <p:sp>
        <p:nvSpPr>
          <p:cNvPr id="46" name="ZoneTexte 45"/>
          <p:cNvSpPr txBox="1"/>
          <p:nvPr/>
        </p:nvSpPr>
        <p:spPr>
          <a:xfrm>
            <a:off x="570452" y="6528270"/>
            <a:ext cx="3506598" cy="261610"/>
          </a:xfrm>
          <a:prstGeom prst="rect">
            <a:avLst/>
          </a:prstGeom>
          <a:noFill/>
        </p:spPr>
        <p:txBody>
          <a:bodyPr wrap="square" rtlCol="0">
            <a:spAutoFit/>
          </a:bodyPr>
          <a:lstStyle/>
          <a:p>
            <a:r>
              <a:rPr lang="fr-FR" sz="1050" i="1" dirty="0">
                <a:latin typeface="Arial" panose="020B0604020202020204" pitchFamily="34" charset="0"/>
                <a:cs typeface="Arial" panose="020B0604020202020204" pitchFamily="34" charset="0"/>
              </a:rPr>
              <a:t>Certification ISO 9001 : 2015</a:t>
            </a:r>
          </a:p>
        </p:txBody>
      </p:sp>
    </p:spTree>
    <p:extLst>
      <p:ext uri="{BB962C8B-B14F-4D97-AF65-F5344CB8AC3E}">
        <p14:creationId xmlns:p14="http://schemas.microsoft.com/office/powerpoint/2010/main" val="423589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79899"/>
            <a:ext cx="10515600" cy="1325563"/>
          </a:xfrm>
        </p:spPr>
        <p:txBody>
          <a:bodyPr>
            <a:normAutofit/>
          </a:bodyPr>
          <a:lstStyle/>
          <a:p>
            <a:r>
              <a:rPr lang="fr-FR" sz="2800" u="sng" dirty="0">
                <a:solidFill>
                  <a:srgbClr val="16A285"/>
                </a:solidFill>
                <a:latin typeface="Arial Black" panose="020B0A04020102020204" pitchFamily="34" charset="0"/>
              </a:rPr>
              <a:t>NOTRE PLATEFORME TECHNIQUE</a:t>
            </a:r>
            <a:endParaRPr lang="fr-FR" sz="2800" u="sng" dirty="0">
              <a:latin typeface="Arial Black" panose="020B0A04020102020204" pitchFamily="34" charset="0"/>
            </a:endParaRPr>
          </a:p>
        </p:txBody>
      </p:sp>
      <p:sp>
        <p:nvSpPr>
          <p:cNvPr id="3" name="Espace réservé du contenu 2"/>
          <p:cNvSpPr>
            <a:spLocks noGrp="1"/>
          </p:cNvSpPr>
          <p:nvPr>
            <p:ph idx="1"/>
          </p:nvPr>
        </p:nvSpPr>
        <p:spPr>
          <a:xfrm>
            <a:off x="178965" y="1267361"/>
            <a:ext cx="10791737" cy="4486276"/>
          </a:xfrm>
        </p:spPr>
        <p:txBody>
          <a:bodyPr>
            <a:noAutofit/>
          </a:bodyPr>
          <a:lstStyle/>
          <a:p>
            <a:pPr marL="0" indent="0" algn="just" defTabSz="457189">
              <a:lnSpc>
                <a:spcPct val="150000"/>
              </a:lnSpc>
              <a:buClr>
                <a:srgbClr val="C00000"/>
              </a:buClr>
              <a:buSzPct val="80000"/>
              <a:buNone/>
            </a:pPr>
            <a:r>
              <a:rPr lang="fr-FR" sz="1800" dirty="0">
                <a:latin typeface="Arial" panose="020B0604020202020204" pitchFamily="34" charset="0"/>
                <a:cs typeface="Arial" panose="020B0604020202020204" pitchFamily="34" charset="0"/>
              </a:rPr>
              <a:t>Au service de la Santé Animale, </a:t>
            </a:r>
            <a:r>
              <a:rPr lang="fr-FR" sz="1400" dirty="0">
                <a:latin typeface="Arial" panose="020B0604020202020204" pitchFamily="34" charset="0"/>
                <a:cs typeface="Arial" panose="020B0604020202020204" pitchFamily="34" charset="0"/>
              </a:rPr>
              <a:t>BIOSELLAL :</a:t>
            </a:r>
          </a:p>
          <a:p>
            <a:pPr algn="just" defTabSz="457189">
              <a:lnSpc>
                <a:spcPct val="150000"/>
              </a:lnSpc>
              <a:buClr>
                <a:schemeClr val="accent6">
                  <a:lumMod val="75000"/>
                </a:schemeClr>
              </a:buClr>
              <a:buSzPct val="80000"/>
              <a:buFont typeface="Wingdings" panose="05000000000000000000" pitchFamily="2" charset="2"/>
              <a:buChar char="v"/>
            </a:pPr>
            <a:r>
              <a:rPr lang="fr-FR" sz="1400" dirty="0">
                <a:latin typeface="Arial" panose="020B0604020202020204" pitchFamily="34" charset="0"/>
                <a:cs typeface="Arial" panose="020B0604020202020204" pitchFamily="34" charset="0"/>
              </a:rPr>
              <a:t>Développe, valide et produit des réactifs </a:t>
            </a:r>
            <a:r>
              <a:rPr lang="fr-FR" sz="1400" b="1" dirty="0">
                <a:latin typeface="Arial" panose="020B0604020202020204" pitchFamily="34" charset="0"/>
                <a:cs typeface="Arial" panose="020B0604020202020204" pitchFamily="34" charset="0"/>
              </a:rPr>
              <a:t>ELISA</a:t>
            </a:r>
            <a:r>
              <a:rPr lang="fr-FR" sz="1400" dirty="0">
                <a:latin typeface="Arial" panose="020B0604020202020204" pitchFamily="34" charset="0"/>
                <a:cs typeface="Arial" panose="020B0604020202020204" pitchFamily="34" charset="0"/>
              </a:rPr>
              <a:t> et </a:t>
            </a:r>
            <a:r>
              <a:rPr lang="fr-FR" sz="1400" b="1" dirty="0">
                <a:latin typeface="Arial" panose="020B0604020202020204" pitchFamily="34" charset="0"/>
                <a:cs typeface="Arial" panose="020B0604020202020204" pitchFamily="34" charset="0"/>
              </a:rPr>
              <a:t>PCR</a:t>
            </a:r>
            <a:r>
              <a:rPr lang="fr-FR" sz="1400" dirty="0">
                <a:latin typeface="Arial" panose="020B0604020202020204" pitchFamily="34" charset="0"/>
                <a:cs typeface="Arial" panose="020B0604020202020204" pitchFamily="34" charset="0"/>
              </a:rPr>
              <a:t> en Temps réel</a:t>
            </a:r>
          </a:p>
          <a:p>
            <a:pPr algn="just" defTabSz="457189">
              <a:lnSpc>
                <a:spcPct val="150000"/>
              </a:lnSpc>
              <a:buClr>
                <a:schemeClr val="accent6">
                  <a:lumMod val="75000"/>
                </a:schemeClr>
              </a:buClr>
              <a:buSzPct val="80000"/>
              <a:buFont typeface="Wingdings" panose="05000000000000000000" pitchFamily="2" charset="2"/>
              <a:buChar char="v"/>
            </a:pPr>
            <a:r>
              <a:rPr lang="fr-FR" sz="1400" dirty="0">
                <a:latin typeface="Arial" panose="020B0604020202020204" pitchFamily="34" charset="0"/>
                <a:cs typeface="Arial" panose="020B0604020202020204" pitchFamily="34" charset="0"/>
              </a:rPr>
              <a:t>Propose un service rapide de séquençage sur site des souches virales et bactériennes pour validation et mise à jour de nos réactifs </a:t>
            </a:r>
          </a:p>
        </p:txBody>
      </p:sp>
      <p:pic>
        <p:nvPicPr>
          <p:cNvPr id="4" name="Image 3"/>
          <p:cNvPicPr>
            <a:picLocks noChangeAspect="1"/>
          </p:cNvPicPr>
          <p:nvPr/>
        </p:nvPicPr>
        <p:blipFill>
          <a:blip r:embed="rId2"/>
          <a:stretch>
            <a:fillRect/>
          </a:stretch>
        </p:blipFill>
        <p:spPr>
          <a:xfrm>
            <a:off x="10004591" y="179086"/>
            <a:ext cx="2008444" cy="907771"/>
          </a:xfrm>
          <a:prstGeom prst="rect">
            <a:avLst/>
          </a:prstGeom>
        </p:spPr>
      </p:pic>
      <p:pic>
        <p:nvPicPr>
          <p:cNvPr id="9" name="Image 8"/>
          <p:cNvPicPr>
            <a:picLocks noChangeAspect="1"/>
          </p:cNvPicPr>
          <p:nvPr/>
        </p:nvPicPr>
        <p:blipFill>
          <a:blip r:embed="rId3"/>
          <a:stretch>
            <a:fillRect/>
          </a:stretch>
        </p:blipFill>
        <p:spPr>
          <a:xfrm>
            <a:off x="7871466" y="3045397"/>
            <a:ext cx="2717229" cy="1800479"/>
          </a:xfrm>
          <a:prstGeom prst="rect">
            <a:avLst/>
          </a:prstGeom>
        </p:spPr>
      </p:pic>
      <p:pic>
        <p:nvPicPr>
          <p:cNvPr id="11" name="Image 10"/>
          <p:cNvPicPr>
            <a:picLocks noChangeAspect="1"/>
          </p:cNvPicPr>
          <p:nvPr/>
        </p:nvPicPr>
        <p:blipFill>
          <a:blip r:embed="rId4"/>
          <a:stretch>
            <a:fillRect/>
          </a:stretch>
        </p:blipFill>
        <p:spPr>
          <a:xfrm>
            <a:off x="1018086" y="3034390"/>
            <a:ext cx="2717229" cy="1811486"/>
          </a:xfrm>
          <a:prstGeom prst="rect">
            <a:avLst/>
          </a:prstGeom>
        </p:spPr>
      </p:pic>
      <p:pic>
        <p:nvPicPr>
          <p:cNvPr id="13" name="Image 12"/>
          <p:cNvPicPr>
            <a:picLocks noChangeAspect="1"/>
          </p:cNvPicPr>
          <p:nvPr/>
        </p:nvPicPr>
        <p:blipFill>
          <a:blip r:embed="rId5"/>
          <a:stretch>
            <a:fillRect/>
          </a:stretch>
        </p:blipFill>
        <p:spPr>
          <a:xfrm>
            <a:off x="4404066" y="3052119"/>
            <a:ext cx="2717229" cy="1793758"/>
          </a:xfrm>
          <a:prstGeom prst="rect">
            <a:avLst/>
          </a:prstGeom>
        </p:spPr>
      </p:pic>
      <p:grpSp>
        <p:nvGrpSpPr>
          <p:cNvPr id="14" name="Groupe 13"/>
          <p:cNvGrpSpPr/>
          <p:nvPr/>
        </p:nvGrpSpPr>
        <p:grpSpPr>
          <a:xfrm>
            <a:off x="4020541" y="5330057"/>
            <a:ext cx="2004682" cy="1104976"/>
            <a:chOff x="7514160" y="2653512"/>
            <a:chExt cx="2004682" cy="1104976"/>
          </a:xfrm>
        </p:grpSpPr>
        <p:pic>
          <p:nvPicPr>
            <p:cNvPr id="15" name="Image 14"/>
            <p:cNvPicPr>
              <a:picLocks noChangeAspect="1"/>
            </p:cNvPicPr>
            <p:nvPr/>
          </p:nvPicPr>
          <p:blipFill>
            <a:blip r:embed="rId6"/>
            <a:stretch>
              <a:fillRect/>
            </a:stretch>
          </p:blipFill>
          <p:spPr>
            <a:xfrm>
              <a:off x="7662286" y="2653512"/>
              <a:ext cx="1063577" cy="789458"/>
            </a:xfrm>
            <a:prstGeom prst="rect">
              <a:avLst/>
            </a:prstGeom>
            <a:ln>
              <a:noFill/>
            </a:ln>
          </p:spPr>
        </p:pic>
        <p:sp>
          <p:nvSpPr>
            <p:cNvPr id="16" name="ZoneTexte 15"/>
            <p:cNvSpPr txBox="1"/>
            <p:nvPr/>
          </p:nvSpPr>
          <p:spPr>
            <a:xfrm>
              <a:off x="7514160" y="3481489"/>
              <a:ext cx="2004682" cy="276999"/>
            </a:xfrm>
            <a:prstGeom prst="rect">
              <a:avLst/>
            </a:prstGeom>
            <a:noFill/>
          </p:spPr>
          <p:txBody>
            <a:bodyPr wrap="square" rtlCol="0">
              <a:spAutoFit/>
            </a:bodyPr>
            <a:lstStyle/>
            <a:p>
              <a:r>
                <a:rPr lang="fr-FR" sz="1200" dirty="0">
                  <a:solidFill>
                    <a:schemeClr val="tx1">
                      <a:lumMod val="75000"/>
                      <a:lumOff val="25000"/>
                    </a:schemeClr>
                  </a:solidFill>
                  <a:latin typeface="Quicksand Bold" pitchFamily="50" charset="0"/>
                </a:rPr>
                <a:t>7500 </a:t>
              </a:r>
              <a:r>
                <a:rPr lang="fr-FR" sz="1200" dirty="0" err="1">
                  <a:solidFill>
                    <a:schemeClr val="tx1">
                      <a:lumMod val="75000"/>
                      <a:lumOff val="25000"/>
                    </a:schemeClr>
                  </a:solidFill>
                  <a:latin typeface="Quicksand Bold" pitchFamily="50" charset="0"/>
                </a:rPr>
                <a:t>fast</a:t>
              </a:r>
              <a:r>
                <a:rPr lang="fr-FR" sz="1200" baseline="30000" dirty="0" err="1">
                  <a:solidFill>
                    <a:schemeClr val="tx1">
                      <a:lumMod val="75000"/>
                      <a:lumOff val="25000"/>
                    </a:schemeClr>
                  </a:solidFill>
                  <a:latin typeface="Quicksand Bold" pitchFamily="50" charset="0"/>
                </a:rPr>
                <a:t>TM</a:t>
              </a:r>
              <a:r>
                <a:rPr lang="fr-FR" sz="1200" dirty="0">
                  <a:solidFill>
                    <a:schemeClr val="tx1">
                      <a:lumMod val="75000"/>
                      <a:lumOff val="25000"/>
                    </a:schemeClr>
                  </a:solidFill>
                  <a:latin typeface="Quicksand Bold" pitchFamily="50" charset="0"/>
                </a:rPr>
                <a:t> RT PCR</a:t>
              </a:r>
            </a:p>
          </p:txBody>
        </p:sp>
      </p:grpSp>
      <p:grpSp>
        <p:nvGrpSpPr>
          <p:cNvPr id="17" name="Groupe 16"/>
          <p:cNvGrpSpPr/>
          <p:nvPr/>
        </p:nvGrpSpPr>
        <p:grpSpPr>
          <a:xfrm>
            <a:off x="5979955" y="5207167"/>
            <a:ext cx="1723538" cy="1185066"/>
            <a:chOff x="3796227" y="2691430"/>
            <a:chExt cx="1723538" cy="1185066"/>
          </a:xfrm>
        </p:grpSpPr>
        <p:pic>
          <p:nvPicPr>
            <p:cNvPr id="18" name="Picture 2" descr="http://genoseq.ucla.edu/images/9/92/Miseq-personal-sequenc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6227" y="2691430"/>
              <a:ext cx="1461953" cy="806224"/>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3796227" y="3599497"/>
              <a:ext cx="1723538" cy="276999"/>
            </a:xfrm>
            <a:prstGeom prst="rect">
              <a:avLst/>
            </a:prstGeom>
            <a:noFill/>
          </p:spPr>
          <p:txBody>
            <a:bodyPr wrap="square" rtlCol="0">
              <a:spAutoFit/>
            </a:bodyPr>
            <a:lstStyle/>
            <a:p>
              <a:r>
                <a:rPr lang="fr-FR" sz="1200" dirty="0" err="1">
                  <a:solidFill>
                    <a:schemeClr val="tx1">
                      <a:lumMod val="75000"/>
                      <a:lumOff val="25000"/>
                    </a:schemeClr>
                  </a:solidFill>
                  <a:latin typeface="Quicksand Bold" pitchFamily="50" charset="0"/>
                </a:rPr>
                <a:t>MiSeq</a:t>
              </a:r>
              <a:r>
                <a:rPr lang="fr-FR" sz="1200" baseline="30000" dirty="0" err="1">
                  <a:solidFill>
                    <a:schemeClr val="tx1">
                      <a:lumMod val="75000"/>
                      <a:lumOff val="25000"/>
                    </a:schemeClr>
                  </a:solidFill>
                  <a:latin typeface="Quicksand Bold" pitchFamily="50" charset="0"/>
                </a:rPr>
                <a:t>TM</a:t>
              </a:r>
              <a:r>
                <a:rPr lang="fr-FR" sz="1200" dirty="0">
                  <a:solidFill>
                    <a:schemeClr val="tx1">
                      <a:lumMod val="75000"/>
                      <a:lumOff val="25000"/>
                    </a:schemeClr>
                  </a:solidFill>
                  <a:latin typeface="Quicksand Bold" pitchFamily="50" charset="0"/>
                </a:rPr>
                <a:t> d’Illumina </a:t>
              </a:r>
            </a:p>
          </p:txBody>
        </p:sp>
      </p:grpSp>
      <p:grpSp>
        <p:nvGrpSpPr>
          <p:cNvPr id="20" name="Groupe 19"/>
          <p:cNvGrpSpPr/>
          <p:nvPr/>
        </p:nvGrpSpPr>
        <p:grpSpPr>
          <a:xfrm>
            <a:off x="7758186" y="4952341"/>
            <a:ext cx="2329610" cy="1531860"/>
            <a:chOff x="5316254" y="2508681"/>
            <a:chExt cx="2329610" cy="1531860"/>
          </a:xfrm>
        </p:grpSpPr>
        <p:sp>
          <p:nvSpPr>
            <p:cNvPr id="21" name="ZoneTexte 20"/>
            <p:cNvSpPr txBox="1"/>
            <p:nvPr/>
          </p:nvSpPr>
          <p:spPr>
            <a:xfrm>
              <a:off x="5316254" y="3578876"/>
              <a:ext cx="2329610" cy="461665"/>
            </a:xfrm>
            <a:prstGeom prst="rect">
              <a:avLst/>
            </a:prstGeom>
            <a:noFill/>
          </p:spPr>
          <p:txBody>
            <a:bodyPr wrap="square" rtlCol="0">
              <a:spAutoFit/>
            </a:bodyPr>
            <a:lstStyle/>
            <a:p>
              <a:pPr algn="ctr"/>
              <a:r>
                <a:rPr lang="fr-FR" sz="1200" dirty="0">
                  <a:solidFill>
                    <a:schemeClr val="tx1">
                      <a:lumMod val="75000"/>
                      <a:lumOff val="25000"/>
                    </a:schemeClr>
                  </a:solidFill>
                  <a:latin typeface="Quicksand Bold" pitchFamily="50" charset="0"/>
                </a:rPr>
                <a:t>Ion PGM</a:t>
              </a:r>
              <a:r>
                <a:rPr lang="fr-FR" sz="1200" baseline="30000" dirty="0">
                  <a:solidFill>
                    <a:schemeClr val="tx1">
                      <a:lumMod val="75000"/>
                      <a:lumOff val="25000"/>
                    </a:schemeClr>
                  </a:solidFill>
                  <a:latin typeface="Quicksand Bold" pitchFamily="50" charset="0"/>
                </a:rPr>
                <a:t>TM</a:t>
              </a:r>
              <a:r>
                <a:rPr lang="fr-FR" sz="1200" dirty="0">
                  <a:solidFill>
                    <a:schemeClr val="tx1">
                      <a:lumMod val="75000"/>
                      <a:lumOff val="25000"/>
                    </a:schemeClr>
                  </a:solidFill>
                  <a:latin typeface="Quicksand Bold" pitchFamily="50" charset="0"/>
                </a:rPr>
                <a:t> de Life technologies</a:t>
              </a:r>
            </a:p>
          </p:txBody>
        </p:sp>
        <p:pic>
          <p:nvPicPr>
            <p:cNvPr id="22" name="Image 21"/>
            <p:cNvPicPr>
              <a:picLocks noChangeAspect="1"/>
            </p:cNvPicPr>
            <p:nvPr/>
          </p:nvPicPr>
          <p:blipFill>
            <a:blip r:embed="rId8"/>
            <a:stretch>
              <a:fillRect/>
            </a:stretch>
          </p:blipFill>
          <p:spPr>
            <a:xfrm>
              <a:off x="5996050" y="2508681"/>
              <a:ext cx="1237595" cy="1054699"/>
            </a:xfrm>
            <a:prstGeom prst="rect">
              <a:avLst/>
            </a:prstGeom>
          </p:spPr>
        </p:pic>
      </p:grpSp>
      <p:pic>
        <p:nvPicPr>
          <p:cNvPr id="23" name="Imag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7414" y="5350495"/>
            <a:ext cx="1065401" cy="800301"/>
          </a:xfrm>
          <a:prstGeom prst="rect">
            <a:avLst/>
          </a:prstGeom>
        </p:spPr>
      </p:pic>
      <p:sp>
        <p:nvSpPr>
          <p:cNvPr id="24" name="ZoneTexte 23"/>
          <p:cNvSpPr txBox="1"/>
          <p:nvPr/>
        </p:nvSpPr>
        <p:spPr>
          <a:xfrm>
            <a:off x="1885403" y="6201793"/>
            <a:ext cx="1992525" cy="276999"/>
          </a:xfrm>
          <a:prstGeom prst="rect">
            <a:avLst/>
          </a:prstGeom>
          <a:noFill/>
        </p:spPr>
        <p:txBody>
          <a:bodyPr wrap="square" rtlCol="0">
            <a:spAutoFit/>
          </a:bodyPr>
          <a:lstStyle/>
          <a:p>
            <a:r>
              <a:rPr lang="fr-FR" sz="1200" dirty="0" err="1">
                <a:solidFill>
                  <a:schemeClr val="tx1">
                    <a:lumMod val="75000"/>
                    <a:lumOff val="25000"/>
                  </a:schemeClr>
                </a:solidFill>
                <a:latin typeface="Quicksand Bold" pitchFamily="50" charset="0"/>
              </a:rPr>
              <a:t>AriaMX</a:t>
            </a:r>
            <a:r>
              <a:rPr lang="fr-FR" sz="1200" baseline="30000" dirty="0" err="1">
                <a:solidFill>
                  <a:schemeClr val="tx1">
                    <a:lumMod val="75000"/>
                    <a:lumOff val="25000"/>
                  </a:schemeClr>
                </a:solidFill>
                <a:latin typeface="Quicksand Bold" pitchFamily="50" charset="0"/>
              </a:rPr>
              <a:t>TM</a:t>
            </a:r>
            <a:r>
              <a:rPr lang="fr-FR" sz="1200" dirty="0">
                <a:solidFill>
                  <a:schemeClr val="tx1">
                    <a:lumMod val="75000"/>
                    <a:lumOff val="25000"/>
                  </a:schemeClr>
                </a:solidFill>
                <a:latin typeface="Quicksand Bold" pitchFamily="50" charset="0"/>
              </a:rPr>
              <a:t> RT PCR</a:t>
            </a:r>
          </a:p>
        </p:txBody>
      </p:sp>
      <p:pic>
        <p:nvPicPr>
          <p:cNvPr id="26" name="Image 25"/>
          <p:cNvPicPr>
            <a:picLocks noChangeAspect="1"/>
          </p:cNvPicPr>
          <p:nvPr/>
        </p:nvPicPr>
        <p:blipFill>
          <a:blip r:embed="rId10"/>
          <a:stretch>
            <a:fillRect/>
          </a:stretch>
        </p:blipFill>
        <p:spPr>
          <a:xfrm>
            <a:off x="166944" y="6417851"/>
            <a:ext cx="403508" cy="372029"/>
          </a:xfrm>
          <a:prstGeom prst="rect">
            <a:avLst/>
          </a:prstGeom>
        </p:spPr>
      </p:pic>
      <p:sp>
        <p:nvSpPr>
          <p:cNvPr id="27" name="ZoneTexte 26"/>
          <p:cNvSpPr txBox="1"/>
          <p:nvPr/>
        </p:nvSpPr>
        <p:spPr>
          <a:xfrm>
            <a:off x="570452" y="6574035"/>
            <a:ext cx="3506598" cy="261610"/>
          </a:xfrm>
          <a:prstGeom prst="rect">
            <a:avLst/>
          </a:prstGeom>
          <a:noFill/>
        </p:spPr>
        <p:txBody>
          <a:bodyPr wrap="square" rtlCol="0">
            <a:spAutoFit/>
          </a:bodyPr>
          <a:lstStyle/>
          <a:p>
            <a:r>
              <a:rPr lang="fr-FR" sz="1050" i="1" dirty="0">
                <a:latin typeface="Arial" panose="020B0604020202020204" pitchFamily="34" charset="0"/>
                <a:cs typeface="Arial" panose="020B0604020202020204" pitchFamily="34" charset="0"/>
              </a:rPr>
              <a:t>Certification ISO 9001 : 2015</a:t>
            </a:r>
          </a:p>
        </p:txBody>
      </p:sp>
    </p:spTree>
    <p:extLst>
      <p:ext uri="{BB962C8B-B14F-4D97-AF65-F5344CB8AC3E}">
        <p14:creationId xmlns:p14="http://schemas.microsoft.com/office/powerpoint/2010/main" val="3506573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Plateforme technologique BioSellal</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2917" y="1104394"/>
            <a:ext cx="2537254" cy="1902940"/>
          </a:xfrm>
          <a:prstGeom prst="rect">
            <a:avLst/>
          </a:prstGeom>
        </p:spPr>
      </p:pic>
      <p:sp>
        <p:nvSpPr>
          <p:cNvPr id="6" name="ZoneTexte 5"/>
          <p:cNvSpPr txBox="1"/>
          <p:nvPr/>
        </p:nvSpPr>
        <p:spPr>
          <a:xfrm>
            <a:off x="715293" y="2339084"/>
            <a:ext cx="8760940" cy="3241913"/>
          </a:xfrm>
          <a:prstGeom prst="rect">
            <a:avLst/>
          </a:prstGeom>
          <a:noFill/>
        </p:spPr>
        <p:txBody>
          <a:bodyPr wrap="square" rtlCol="0">
            <a:spAutoFit/>
          </a:bodyPr>
          <a:lstStyle/>
          <a:p>
            <a:pPr marL="342891" indent="-342891" algn="just" defTabSz="457189">
              <a:spcBef>
                <a:spcPts val="1000"/>
              </a:spcBef>
              <a:buClr>
                <a:srgbClr val="C00000"/>
              </a:buClr>
              <a:buSzPct val="80000"/>
              <a:buFont typeface="Wingdings 3" charset="2"/>
              <a:buChar char=""/>
            </a:pPr>
            <a:r>
              <a:rPr lang="fr-FR" dirty="0">
                <a:latin typeface="+mj-lt"/>
                <a:ea typeface="+mj-ea"/>
                <a:cs typeface="+mj-cs"/>
              </a:rPr>
              <a:t>Plateforme commerciale de PCR et de séquençage Haut-Débit en Santé Animale </a:t>
            </a:r>
            <a:r>
              <a:rPr lang="fr-FR" dirty="0"/>
              <a:t>combinant des technologies avancées permettant le diagnostic rapide d’agents pathogènes (virus, bactéries et parasites), elle intègre une chaîne de traçabilité complète des  échantillons et fonctionne en conformité avec les impératifs Qualité. </a:t>
            </a:r>
            <a:endParaRPr lang="fr-FR" dirty="0">
              <a:latin typeface="+mj-lt"/>
              <a:ea typeface="+mj-ea"/>
              <a:cs typeface="+mj-cs"/>
            </a:endParaRPr>
          </a:p>
          <a:p>
            <a:pPr algn="just" defTabSz="457189">
              <a:spcBef>
                <a:spcPts val="1000"/>
              </a:spcBef>
              <a:buClr>
                <a:schemeClr val="bg2">
                  <a:lumMod val="40000"/>
                  <a:lumOff val="60000"/>
                </a:schemeClr>
              </a:buClr>
              <a:buSzPct val="80000"/>
            </a:pPr>
            <a:endParaRPr lang="fr-FR" sz="800" dirty="0">
              <a:latin typeface="+mj-lt"/>
              <a:ea typeface="+mj-ea"/>
              <a:cs typeface="+mj-cs"/>
            </a:endParaRPr>
          </a:p>
          <a:p>
            <a:pPr marL="342891" indent="-342891" algn="just" defTabSz="457189">
              <a:spcBef>
                <a:spcPts val="1000"/>
              </a:spcBef>
              <a:buClr>
                <a:srgbClr val="C00000"/>
              </a:buClr>
              <a:buSzPct val="80000"/>
              <a:buFont typeface="Wingdings 3" charset="2"/>
              <a:buChar char=""/>
            </a:pPr>
            <a:r>
              <a:rPr lang="fr-FR" dirty="0">
                <a:latin typeface="+mj-lt"/>
                <a:ea typeface="+mj-ea"/>
                <a:cs typeface="+mj-cs"/>
              </a:rPr>
              <a:t>La méthode PCR utilisée par BioSellal permet d’avoir des résultats rapides et fiables dans la détection de virus et bactéries. Les amorces novatrices utilisées permettent une meilleure détection et la diminution de faux positifs ou de faux négatifs.</a:t>
            </a:r>
          </a:p>
          <a:p>
            <a:endParaRPr lang="fr-FR" dirty="0"/>
          </a:p>
        </p:txBody>
      </p:sp>
      <p:pic>
        <p:nvPicPr>
          <p:cNvPr id="8" name="Image 7"/>
          <p:cNvPicPr>
            <a:picLocks noChangeAspect="1"/>
          </p:cNvPicPr>
          <p:nvPr/>
        </p:nvPicPr>
        <p:blipFill>
          <a:blip r:embed="rId3"/>
          <a:stretch>
            <a:fillRect/>
          </a:stretch>
        </p:blipFill>
        <p:spPr>
          <a:xfrm>
            <a:off x="4171869" y="5134582"/>
            <a:ext cx="1907656" cy="1415992"/>
          </a:xfrm>
          <a:prstGeom prst="rect">
            <a:avLst/>
          </a:prstGeom>
        </p:spPr>
      </p:pic>
      <p:sp>
        <p:nvSpPr>
          <p:cNvPr id="13" name="ZoneTexte 12"/>
          <p:cNvSpPr txBox="1"/>
          <p:nvPr/>
        </p:nvSpPr>
        <p:spPr>
          <a:xfrm>
            <a:off x="4112002" y="6549131"/>
            <a:ext cx="1967523" cy="261610"/>
          </a:xfrm>
          <a:prstGeom prst="rect">
            <a:avLst/>
          </a:prstGeom>
          <a:noFill/>
        </p:spPr>
        <p:txBody>
          <a:bodyPr wrap="square" rtlCol="0">
            <a:spAutoFit/>
          </a:bodyPr>
          <a:lstStyle/>
          <a:p>
            <a:r>
              <a:rPr lang="fr-FR" sz="1100" dirty="0"/>
              <a:t>7500 </a:t>
            </a:r>
            <a:r>
              <a:rPr lang="fr-FR" sz="1100" dirty="0" err="1"/>
              <a:t>fast</a:t>
            </a:r>
            <a:r>
              <a:rPr lang="fr-FR" sz="1100" baseline="30000" dirty="0" err="1"/>
              <a:t>TM</a:t>
            </a:r>
            <a:r>
              <a:rPr lang="fr-FR" sz="1100" dirty="0"/>
              <a:t> real time PCR</a:t>
            </a:r>
          </a:p>
        </p:txBody>
      </p:sp>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9011" y="6117015"/>
            <a:ext cx="1752601" cy="792137"/>
          </a:xfrm>
          <a:prstGeom prst="rect">
            <a:avLst/>
          </a:prstGeom>
          <a:noFill/>
        </p:spPr>
      </p:pic>
    </p:spTree>
    <p:extLst>
      <p:ext uri="{BB962C8B-B14F-4D97-AF65-F5344CB8AC3E}">
        <p14:creationId xmlns:p14="http://schemas.microsoft.com/office/powerpoint/2010/main" val="211926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39290"/>
            <a:ext cx="10515600" cy="1325563"/>
          </a:xfrm>
        </p:spPr>
        <p:txBody>
          <a:bodyPr>
            <a:normAutofit/>
          </a:bodyPr>
          <a:lstStyle/>
          <a:p>
            <a:r>
              <a:rPr lang="fr-FR" sz="2800" u="sng" dirty="0">
                <a:solidFill>
                  <a:srgbClr val="16A285"/>
                </a:solidFill>
                <a:latin typeface="Arial Black" panose="020B0A04020102020204" pitchFamily="34" charset="0"/>
              </a:rPr>
              <a:t>NOS COMPÉTENCES EN SÉQUENÇAGE</a:t>
            </a:r>
            <a:endParaRPr lang="fr-FR" sz="2800" u="sng" dirty="0">
              <a:latin typeface="Arial Black" panose="020B0A04020102020204" pitchFamily="34" charset="0"/>
            </a:endParaRPr>
          </a:p>
        </p:txBody>
      </p:sp>
      <p:pic>
        <p:nvPicPr>
          <p:cNvPr id="4" name="Image 3"/>
          <p:cNvPicPr>
            <a:picLocks noChangeAspect="1"/>
          </p:cNvPicPr>
          <p:nvPr/>
        </p:nvPicPr>
        <p:blipFill>
          <a:blip r:embed="rId2"/>
          <a:stretch>
            <a:fillRect/>
          </a:stretch>
        </p:blipFill>
        <p:spPr>
          <a:xfrm>
            <a:off x="10004591" y="179086"/>
            <a:ext cx="2008444" cy="907771"/>
          </a:xfrm>
          <a:prstGeom prst="rect">
            <a:avLst/>
          </a:prstGeom>
        </p:spPr>
      </p:pic>
      <p:grpSp>
        <p:nvGrpSpPr>
          <p:cNvPr id="29" name="Groupe 28"/>
          <p:cNvGrpSpPr/>
          <p:nvPr/>
        </p:nvGrpSpPr>
        <p:grpSpPr>
          <a:xfrm>
            <a:off x="1568742" y="2394128"/>
            <a:ext cx="8259337" cy="3294600"/>
            <a:chOff x="3018753" y="1571483"/>
            <a:chExt cx="7313806" cy="2861180"/>
          </a:xfrm>
        </p:grpSpPr>
        <p:graphicFrame>
          <p:nvGraphicFramePr>
            <p:cNvPr id="30" name="Diagramme 29"/>
            <p:cNvGraphicFramePr/>
            <p:nvPr>
              <p:extLst/>
            </p:nvPr>
          </p:nvGraphicFramePr>
          <p:xfrm>
            <a:off x="3018753" y="1571483"/>
            <a:ext cx="7313806" cy="2861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ZoneTexte 30"/>
            <p:cNvSpPr txBox="1"/>
            <p:nvPr/>
          </p:nvSpPr>
          <p:spPr>
            <a:xfrm>
              <a:off x="4676204" y="3538922"/>
              <a:ext cx="1162595" cy="293071"/>
            </a:xfrm>
            <a:prstGeom prst="rect">
              <a:avLst/>
            </a:prstGeom>
            <a:noFill/>
          </p:spPr>
          <p:txBody>
            <a:bodyPr wrap="square" rtlCol="0">
              <a:spAutoFit/>
            </a:bodyPr>
            <a:lstStyle/>
            <a:p>
              <a:r>
                <a:rPr lang="fr-FR" sz="1400" dirty="0">
                  <a:solidFill>
                    <a:srgbClr val="58585A"/>
                  </a:solidFill>
                </a:rPr>
                <a:t>Génotypage</a:t>
              </a:r>
            </a:p>
          </p:txBody>
        </p:sp>
        <p:sp>
          <p:nvSpPr>
            <p:cNvPr id="32" name="ZoneTexte 31"/>
            <p:cNvSpPr txBox="1"/>
            <p:nvPr/>
          </p:nvSpPr>
          <p:spPr>
            <a:xfrm>
              <a:off x="4003619" y="1933393"/>
              <a:ext cx="1466864" cy="1113666"/>
            </a:xfrm>
            <a:prstGeom prst="rect">
              <a:avLst/>
            </a:prstGeom>
            <a:noFill/>
          </p:spPr>
          <p:txBody>
            <a:bodyPr wrap="square" rtlCol="0">
              <a:spAutoFit/>
            </a:bodyPr>
            <a:lstStyle/>
            <a:p>
              <a:pPr lvl="0" algn="ctr"/>
              <a:r>
                <a:rPr lang="fr-FR" sz="1400" dirty="0">
                  <a:solidFill>
                    <a:srgbClr val="58585A"/>
                  </a:solidFill>
                </a:rPr>
                <a:t>Analyse </a:t>
              </a:r>
            </a:p>
            <a:p>
              <a:pPr lvl="0" algn="ctr"/>
              <a:r>
                <a:rPr lang="fr-FR" sz="1400" dirty="0">
                  <a:solidFill>
                    <a:srgbClr val="58585A"/>
                  </a:solidFill>
                </a:rPr>
                <a:t>méta-génomique à partir de matrices complexes</a:t>
              </a:r>
            </a:p>
          </p:txBody>
        </p:sp>
        <p:sp>
          <p:nvSpPr>
            <p:cNvPr id="33" name="ZoneTexte 32"/>
            <p:cNvSpPr txBox="1"/>
            <p:nvPr/>
          </p:nvSpPr>
          <p:spPr>
            <a:xfrm>
              <a:off x="7496251" y="3333774"/>
              <a:ext cx="1226338" cy="498219"/>
            </a:xfrm>
            <a:prstGeom prst="rect">
              <a:avLst/>
            </a:prstGeom>
            <a:noFill/>
          </p:spPr>
          <p:txBody>
            <a:bodyPr wrap="square" rtlCol="0">
              <a:spAutoFit/>
            </a:bodyPr>
            <a:lstStyle/>
            <a:p>
              <a:pPr lvl="0" algn="ctr"/>
              <a:r>
                <a:rPr lang="fr-FR" sz="1400" dirty="0">
                  <a:solidFill>
                    <a:srgbClr val="58585A"/>
                  </a:solidFill>
                </a:rPr>
                <a:t>Identification bactérienne</a:t>
              </a:r>
            </a:p>
          </p:txBody>
        </p:sp>
      </p:grpSp>
      <p:sp>
        <p:nvSpPr>
          <p:cNvPr id="34" name="ZoneTexte 33"/>
          <p:cNvSpPr txBox="1"/>
          <p:nvPr/>
        </p:nvSpPr>
        <p:spPr>
          <a:xfrm>
            <a:off x="6625092" y="3302764"/>
            <a:ext cx="1268096" cy="738664"/>
          </a:xfrm>
          <a:prstGeom prst="rect">
            <a:avLst/>
          </a:prstGeom>
          <a:noFill/>
        </p:spPr>
        <p:txBody>
          <a:bodyPr wrap="square" rtlCol="0">
            <a:spAutoFit/>
          </a:bodyPr>
          <a:lstStyle/>
          <a:p>
            <a:pPr lvl="0" algn="ctr"/>
            <a:r>
              <a:rPr lang="fr-FR" sz="1400" dirty="0">
                <a:solidFill>
                  <a:srgbClr val="58585A"/>
                </a:solidFill>
              </a:rPr>
              <a:t>Séquençage de génomes complets</a:t>
            </a:r>
          </a:p>
        </p:txBody>
      </p:sp>
      <p:sp>
        <p:nvSpPr>
          <p:cNvPr id="35" name="ZoneTexte 34"/>
          <p:cNvSpPr txBox="1"/>
          <p:nvPr/>
        </p:nvSpPr>
        <p:spPr>
          <a:xfrm>
            <a:off x="5426309" y="2549251"/>
            <a:ext cx="1163076" cy="523220"/>
          </a:xfrm>
          <a:prstGeom prst="rect">
            <a:avLst/>
          </a:prstGeom>
          <a:noFill/>
        </p:spPr>
        <p:txBody>
          <a:bodyPr wrap="square" rtlCol="0">
            <a:spAutoFit/>
          </a:bodyPr>
          <a:lstStyle/>
          <a:p>
            <a:pPr lvl="0" algn="ctr"/>
            <a:r>
              <a:rPr lang="fr-FR" sz="1400" dirty="0">
                <a:solidFill>
                  <a:srgbClr val="58585A"/>
                </a:solidFill>
              </a:rPr>
              <a:t>Détection de SNPs</a:t>
            </a:r>
          </a:p>
        </p:txBody>
      </p:sp>
      <p:sp>
        <p:nvSpPr>
          <p:cNvPr id="36" name="ZoneTexte 35"/>
          <p:cNvSpPr txBox="1"/>
          <p:nvPr/>
        </p:nvSpPr>
        <p:spPr>
          <a:xfrm>
            <a:off x="4211771" y="3540670"/>
            <a:ext cx="2069432" cy="1169551"/>
          </a:xfrm>
          <a:prstGeom prst="rect">
            <a:avLst/>
          </a:prstGeom>
          <a:noFill/>
        </p:spPr>
        <p:txBody>
          <a:bodyPr wrap="square" rtlCol="0">
            <a:spAutoFit/>
          </a:bodyPr>
          <a:lstStyle/>
          <a:p>
            <a:pPr lvl="0" algn="ctr">
              <a:spcBef>
                <a:spcPts val="600"/>
              </a:spcBef>
            </a:pPr>
            <a:r>
              <a:rPr lang="fr-FR" sz="2000" b="1" dirty="0">
                <a:solidFill>
                  <a:schemeClr val="bg1"/>
                </a:solidFill>
              </a:rPr>
              <a:t>VIRUS</a:t>
            </a:r>
          </a:p>
          <a:p>
            <a:pPr lvl="0" algn="ctr">
              <a:spcBef>
                <a:spcPts val="600"/>
              </a:spcBef>
            </a:pPr>
            <a:r>
              <a:rPr lang="fr-FR" sz="2000" b="1" dirty="0">
                <a:solidFill>
                  <a:schemeClr val="bg1"/>
                </a:solidFill>
              </a:rPr>
              <a:t>BACTÉRIES</a:t>
            </a:r>
          </a:p>
          <a:p>
            <a:pPr lvl="0" algn="ctr">
              <a:spcBef>
                <a:spcPts val="600"/>
              </a:spcBef>
            </a:pPr>
            <a:r>
              <a:rPr lang="fr-FR" sz="2000" b="1" dirty="0">
                <a:solidFill>
                  <a:schemeClr val="bg1"/>
                </a:solidFill>
              </a:rPr>
              <a:t>PARASITES</a:t>
            </a:r>
          </a:p>
        </p:txBody>
      </p:sp>
      <p:sp>
        <p:nvSpPr>
          <p:cNvPr id="37" name="ZoneTexte 36"/>
          <p:cNvSpPr txBox="1"/>
          <p:nvPr/>
        </p:nvSpPr>
        <p:spPr>
          <a:xfrm>
            <a:off x="2360543" y="5922421"/>
            <a:ext cx="6349646" cy="400110"/>
          </a:xfrm>
          <a:prstGeom prst="rect">
            <a:avLst/>
          </a:prstGeom>
          <a:noFill/>
        </p:spPr>
        <p:txBody>
          <a:bodyPr wrap="square" rtlCol="0">
            <a:spAutoFit/>
          </a:bodyPr>
          <a:lstStyle/>
          <a:p>
            <a:pPr lvl="0" algn="ctr"/>
            <a:r>
              <a:rPr lang="fr-FR" sz="2000" dirty="0">
                <a:solidFill>
                  <a:schemeClr val="bg2">
                    <a:lumMod val="50000"/>
                  </a:schemeClr>
                </a:solidFill>
              </a:rPr>
              <a:t>bovins ovins porcs volailles chevaux chiens chats</a:t>
            </a:r>
          </a:p>
        </p:txBody>
      </p:sp>
      <p:pic>
        <p:nvPicPr>
          <p:cNvPr id="38" name="Image 37"/>
          <p:cNvPicPr>
            <a:picLocks noChangeAspect="1"/>
          </p:cNvPicPr>
          <p:nvPr/>
        </p:nvPicPr>
        <p:blipFill>
          <a:blip r:embed="rId8"/>
          <a:stretch>
            <a:fillRect/>
          </a:stretch>
        </p:blipFill>
        <p:spPr>
          <a:xfrm>
            <a:off x="166944" y="6417851"/>
            <a:ext cx="403508" cy="372029"/>
          </a:xfrm>
          <a:prstGeom prst="rect">
            <a:avLst/>
          </a:prstGeom>
        </p:spPr>
      </p:pic>
      <p:sp>
        <p:nvSpPr>
          <p:cNvPr id="39" name="ZoneTexte 38"/>
          <p:cNvSpPr txBox="1"/>
          <p:nvPr/>
        </p:nvSpPr>
        <p:spPr>
          <a:xfrm>
            <a:off x="570452" y="6528270"/>
            <a:ext cx="3506598" cy="261610"/>
          </a:xfrm>
          <a:prstGeom prst="rect">
            <a:avLst/>
          </a:prstGeom>
          <a:noFill/>
        </p:spPr>
        <p:txBody>
          <a:bodyPr wrap="square" rtlCol="0">
            <a:spAutoFit/>
          </a:bodyPr>
          <a:lstStyle/>
          <a:p>
            <a:r>
              <a:rPr lang="fr-FR" sz="1050" i="1" dirty="0">
                <a:latin typeface="Arial" panose="020B0604020202020204" pitchFamily="34" charset="0"/>
                <a:cs typeface="Arial" panose="020B0604020202020204" pitchFamily="34" charset="0"/>
              </a:rPr>
              <a:t>Certification ISO 9001 : 2015</a:t>
            </a:r>
          </a:p>
        </p:txBody>
      </p:sp>
    </p:spTree>
    <p:extLst>
      <p:ext uri="{BB962C8B-B14F-4D97-AF65-F5344CB8AC3E}">
        <p14:creationId xmlns:p14="http://schemas.microsoft.com/office/powerpoint/2010/main" val="1644667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78873"/>
            <a:ext cx="10515600" cy="1325563"/>
          </a:xfrm>
        </p:spPr>
        <p:txBody>
          <a:bodyPr>
            <a:normAutofit/>
          </a:bodyPr>
          <a:lstStyle/>
          <a:p>
            <a:r>
              <a:rPr lang="fr-FR" sz="2800" u="sng" dirty="0">
                <a:solidFill>
                  <a:srgbClr val="16A285"/>
                </a:solidFill>
                <a:latin typeface="Arial Black" panose="020B0A04020102020204" pitchFamily="34" charset="0"/>
              </a:rPr>
              <a:t>NOTRE CONCEPT EN PCR</a:t>
            </a:r>
            <a:endParaRPr lang="fr-FR" sz="2800" u="sng" dirty="0">
              <a:latin typeface="Arial Black" panose="020B0A04020102020204" pitchFamily="34" charset="0"/>
            </a:endParaRPr>
          </a:p>
        </p:txBody>
      </p:sp>
      <p:sp>
        <p:nvSpPr>
          <p:cNvPr id="3" name="Espace réservé du contenu 2"/>
          <p:cNvSpPr>
            <a:spLocks noGrp="1"/>
          </p:cNvSpPr>
          <p:nvPr>
            <p:ph idx="1"/>
          </p:nvPr>
        </p:nvSpPr>
        <p:spPr>
          <a:xfrm>
            <a:off x="178964" y="1293294"/>
            <a:ext cx="11708235" cy="1047234"/>
          </a:xfrm>
        </p:spPr>
        <p:txBody>
          <a:bodyPr>
            <a:noAutofit/>
          </a:bodyPr>
          <a:lstStyle/>
          <a:p>
            <a:pPr marL="0" indent="0" algn="ctr" defTabSz="457189">
              <a:lnSpc>
                <a:spcPct val="150000"/>
              </a:lnSpc>
              <a:buClr>
                <a:srgbClr val="C00000"/>
              </a:buClr>
              <a:buSzPct val="80000"/>
              <a:buNone/>
            </a:pPr>
            <a:r>
              <a:rPr lang="fr-FR" sz="2400" dirty="0">
                <a:solidFill>
                  <a:srgbClr val="16A285"/>
                </a:solidFill>
              </a:rPr>
              <a:t>Une solution complète allant de l’échantillon aux résultats</a:t>
            </a:r>
            <a:br>
              <a:rPr lang="fr-FR" sz="2400" dirty="0">
                <a:solidFill>
                  <a:srgbClr val="16A285"/>
                </a:solidFill>
              </a:rPr>
            </a:br>
            <a:r>
              <a:rPr lang="fr-FR" sz="1800" dirty="0">
                <a:solidFill>
                  <a:srgbClr val="16A285"/>
                </a:solidFill>
                <a:latin typeface="Quicksand Book" panose="02070303000000060000" pitchFamily="18" charset="0"/>
              </a:rPr>
              <a:t>Norme AFNOR U47-600 (1 et 2)</a:t>
            </a:r>
            <a:endParaRPr lang="fr-FR" sz="2400" dirty="0">
              <a:latin typeface="Arial" panose="020B0604020202020204" pitchFamily="34" charset="0"/>
              <a:cs typeface="Arial" panose="020B0604020202020204" pitchFamily="34" charset="0"/>
            </a:endParaRPr>
          </a:p>
          <a:p>
            <a:pPr marL="0" indent="0" defTabSz="457189">
              <a:lnSpc>
                <a:spcPct val="150000"/>
              </a:lnSpc>
              <a:buClr>
                <a:srgbClr val="C00000"/>
              </a:buClr>
              <a:buSzPct val="80000"/>
              <a:buNone/>
            </a:pPr>
            <a:endParaRPr lang="fr-FR" sz="2400" dirty="0">
              <a:latin typeface="Arial" panose="020B0604020202020204" pitchFamily="34" charset="0"/>
              <a:cs typeface="Arial" panose="020B0604020202020204" pitchFamily="34" charset="0"/>
            </a:endParaRPr>
          </a:p>
          <a:p>
            <a:pPr defTabSz="457189">
              <a:lnSpc>
                <a:spcPct val="150000"/>
              </a:lnSpc>
              <a:buClr>
                <a:schemeClr val="accent6">
                  <a:lumMod val="75000"/>
                </a:schemeClr>
              </a:buClr>
              <a:buSzPct val="80000"/>
              <a:buFont typeface="Wingdings" panose="05000000000000000000" pitchFamily="2" charset="2"/>
              <a:buChar char="q"/>
            </a:pPr>
            <a:endParaRPr lang="fr-FR" sz="1400" dirty="0"/>
          </a:p>
        </p:txBody>
      </p:sp>
      <p:pic>
        <p:nvPicPr>
          <p:cNvPr id="4" name="Image 3"/>
          <p:cNvPicPr>
            <a:picLocks noChangeAspect="1"/>
          </p:cNvPicPr>
          <p:nvPr/>
        </p:nvPicPr>
        <p:blipFill>
          <a:blip r:embed="rId2"/>
          <a:stretch>
            <a:fillRect/>
          </a:stretch>
        </p:blipFill>
        <p:spPr>
          <a:xfrm>
            <a:off x="10004591" y="179086"/>
            <a:ext cx="2008444" cy="907771"/>
          </a:xfrm>
          <a:prstGeom prst="rect">
            <a:avLst/>
          </a:prstGeom>
        </p:spPr>
      </p:pic>
      <p:sp>
        <p:nvSpPr>
          <p:cNvPr id="5" name="ZoneTexte 4"/>
          <p:cNvSpPr txBox="1"/>
          <p:nvPr/>
        </p:nvSpPr>
        <p:spPr>
          <a:xfrm>
            <a:off x="612397" y="4266415"/>
            <a:ext cx="11174136" cy="2308324"/>
          </a:xfrm>
          <a:prstGeom prst="rect">
            <a:avLst/>
          </a:prstGeom>
          <a:noFill/>
        </p:spPr>
        <p:txBody>
          <a:bodyPr wrap="square" rtlCol="0">
            <a:spAutoFit/>
          </a:bodyPr>
          <a:lstStyle/>
          <a:p>
            <a:pPr defTabSz="457189">
              <a:lnSpc>
                <a:spcPct val="150000"/>
              </a:lnSpc>
              <a:buClr>
                <a:schemeClr val="accent6">
                  <a:lumMod val="75000"/>
                </a:schemeClr>
              </a:buClr>
              <a:buSzPct val="80000"/>
            </a:pPr>
            <a:r>
              <a:rPr lang="fr-FR" sz="1400" dirty="0"/>
              <a:t>Diagnostic de pathogènes des maladies infectieuses : </a:t>
            </a:r>
            <a:r>
              <a:rPr lang="fr-FR" sz="1400" b="1" dirty="0"/>
              <a:t>Kits </a:t>
            </a:r>
            <a:r>
              <a:rPr lang="fr-FR" sz="1400" b="1" dirty="0" err="1"/>
              <a:t>qPCR</a:t>
            </a:r>
            <a:r>
              <a:rPr lang="fr-FR" sz="1400" b="1" dirty="0"/>
              <a:t> </a:t>
            </a:r>
            <a:r>
              <a:rPr lang="fr-FR" sz="1400" dirty="0"/>
              <a:t>compatibles entre eux (Prise d’essai et programmes identiques), agréés par les LNR correspondants</a:t>
            </a:r>
          </a:p>
          <a:p>
            <a:pPr defTabSz="457189">
              <a:lnSpc>
                <a:spcPct val="150000"/>
              </a:lnSpc>
              <a:buClr>
                <a:schemeClr val="accent6">
                  <a:lumMod val="75000"/>
                </a:schemeClr>
              </a:buClr>
              <a:buSzPct val="80000"/>
            </a:pPr>
            <a:endParaRPr lang="fr-FR" sz="1400" dirty="0"/>
          </a:p>
          <a:p>
            <a:pPr defTabSz="457189">
              <a:lnSpc>
                <a:spcPct val="150000"/>
              </a:lnSpc>
              <a:buClr>
                <a:schemeClr val="accent6">
                  <a:lumMod val="75000"/>
                </a:schemeClr>
              </a:buClr>
              <a:buSzPct val="80000"/>
            </a:pPr>
            <a:r>
              <a:rPr lang="fr-FR" sz="1400" dirty="0"/>
              <a:t>Matériels : </a:t>
            </a:r>
            <a:r>
              <a:rPr lang="fr-FR" sz="1400" b="1" dirty="0" err="1"/>
              <a:t>Thermocycleurs</a:t>
            </a:r>
            <a:r>
              <a:rPr lang="fr-FR" sz="1400" b="1" dirty="0"/>
              <a:t> de </a:t>
            </a:r>
            <a:r>
              <a:rPr lang="fr-FR" sz="1400" b="1" dirty="0" err="1"/>
              <a:t>qPCR</a:t>
            </a:r>
            <a:r>
              <a:rPr lang="fr-FR" sz="1400" b="1" dirty="0"/>
              <a:t> </a:t>
            </a:r>
            <a:r>
              <a:rPr lang="fr-FR" sz="1400" dirty="0"/>
              <a:t>nouvelle génération avec maintenance simplifiée et économique</a:t>
            </a:r>
          </a:p>
          <a:p>
            <a:pPr defTabSz="457189">
              <a:lnSpc>
                <a:spcPct val="150000"/>
              </a:lnSpc>
              <a:buClr>
                <a:schemeClr val="accent6">
                  <a:lumMod val="75000"/>
                </a:schemeClr>
              </a:buClr>
              <a:buSzPct val="80000"/>
            </a:pPr>
            <a:endParaRPr lang="fr-FR" sz="1400" dirty="0"/>
          </a:p>
          <a:p>
            <a:pPr defTabSz="457189">
              <a:lnSpc>
                <a:spcPct val="150000"/>
              </a:lnSpc>
              <a:buClr>
                <a:schemeClr val="accent6">
                  <a:lumMod val="75000"/>
                </a:schemeClr>
              </a:buClr>
              <a:buSzPct val="80000"/>
            </a:pPr>
            <a:r>
              <a:rPr lang="fr-FR" sz="1400" dirty="0"/>
              <a:t>Et en collaboration avec </a:t>
            </a:r>
            <a:r>
              <a:rPr lang="fr-FR" sz="1400" b="1" dirty="0" err="1"/>
              <a:t>BioDEV</a:t>
            </a:r>
            <a:r>
              <a:rPr lang="fr-FR" sz="1400" dirty="0"/>
              <a:t>, formation complète à la PCR, aide à l’optimisation des locaux, installation de laboratoires PCR « Clé en main »</a:t>
            </a:r>
          </a:p>
          <a:p>
            <a:pPr marL="285750" indent="-285750">
              <a:buFont typeface="Wingdings" panose="05000000000000000000" pitchFamily="2" charset="2"/>
              <a:buChar char="q"/>
            </a:pPr>
            <a:endParaRPr lang="fr-FR" dirty="0"/>
          </a:p>
        </p:txBody>
      </p:sp>
      <p:sp>
        <p:nvSpPr>
          <p:cNvPr id="6" name="ZoneTexte 5"/>
          <p:cNvSpPr txBox="1"/>
          <p:nvPr/>
        </p:nvSpPr>
        <p:spPr>
          <a:xfrm>
            <a:off x="521514" y="2616360"/>
            <a:ext cx="11023134" cy="1431161"/>
          </a:xfrm>
          <a:prstGeom prst="rect">
            <a:avLst/>
          </a:prstGeom>
          <a:noFill/>
        </p:spPr>
        <p:txBody>
          <a:bodyPr wrap="square" rtlCol="0">
            <a:spAutoFit/>
          </a:bodyPr>
          <a:lstStyle/>
          <a:p>
            <a:pPr defTabSz="457189">
              <a:lnSpc>
                <a:spcPct val="150000"/>
              </a:lnSpc>
              <a:buClr>
                <a:srgbClr val="C00000"/>
              </a:buClr>
              <a:buSzPct val="80000"/>
            </a:pPr>
            <a:r>
              <a:rPr lang="fr-FR" sz="1600" b="1" dirty="0"/>
              <a:t>Extraction des acides nucléiques (ARN et ADN)</a:t>
            </a:r>
          </a:p>
          <a:p>
            <a:pPr defTabSz="457189">
              <a:lnSpc>
                <a:spcPct val="150000"/>
              </a:lnSpc>
              <a:buClr>
                <a:schemeClr val="accent6">
                  <a:lumMod val="75000"/>
                </a:schemeClr>
              </a:buClr>
              <a:buSzPct val="80000"/>
              <a:buFont typeface="Wingdings" panose="05000000000000000000" pitchFamily="2" charset="2"/>
              <a:buChar char="q"/>
            </a:pPr>
            <a:r>
              <a:rPr lang="fr-FR" sz="1400" dirty="0"/>
              <a:t>  Kits extraction billes et colonnes : </a:t>
            </a:r>
            <a:r>
              <a:rPr lang="fr-FR" sz="1400" b="1" dirty="0">
                <a:solidFill>
                  <a:srgbClr val="16A285"/>
                </a:solidFill>
              </a:rPr>
              <a:t>gamme </a:t>
            </a:r>
            <a:r>
              <a:rPr lang="fr-FR" sz="1400" b="1" dirty="0" err="1">
                <a:solidFill>
                  <a:srgbClr val="16A285"/>
                </a:solidFill>
              </a:rPr>
              <a:t>BioExtract</a:t>
            </a:r>
            <a:endParaRPr lang="fr-FR" sz="1400" b="1" dirty="0">
              <a:solidFill>
                <a:srgbClr val="16A285"/>
              </a:solidFill>
            </a:endParaRPr>
          </a:p>
          <a:p>
            <a:pPr defTabSz="457189">
              <a:lnSpc>
                <a:spcPct val="150000"/>
              </a:lnSpc>
              <a:buClr>
                <a:schemeClr val="accent6">
                  <a:lumMod val="75000"/>
                </a:schemeClr>
              </a:buClr>
              <a:buSzPct val="80000"/>
              <a:buFont typeface="Wingdings" panose="05000000000000000000" pitchFamily="2" charset="2"/>
              <a:buChar char="q"/>
            </a:pPr>
            <a:r>
              <a:rPr lang="fr-FR" sz="1400" dirty="0"/>
              <a:t>  Automates d’extraction</a:t>
            </a:r>
          </a:p>
          <a:p>
            <a:pPr defTabSz="457189">
              <a:lnSpc>
                <a:spcPct val="150000"/>
              </a:lnSpc>
              <a:buClr>
                <a:schemeClr val="accent6">
                  <a:lumMod val="75000"/>
                </a:schemeClr>
              </a:buClr>
              <a:buSzPct val="80000"/>
              <a:buFont typeface="Wingdings" panose="05000000000000000000" pitchFamily="2" charset="2"/>
              <a:buChar char="q"/>
            </a:pPr>
            <a:r>
              <a:rPr lang="fr-FR" sz="1400" dirty="0"/>
              <a:t>  Consommables plastiques adaptés </a:t>
            </a:r>
          </a:p>
        </p:txBody>
      </p:sp>
      <p:pic>
        <p:nvPicPr>
          <p:cNvPr id="26" name="Image 25"/>
          <p:cNvPicPr>
            <a:picLocks noChangeAspect="1"/>
          </p:cNvPicPr>
          <p:nvPr/>
        </p:nvPicPr>
        <p:blipFill>
          <a:blip r:embed="rId3"/>
          <a:stretch>
            <a:fillRect/>
          </a:stretch>
        </p:blipFill>
        <p:spPr>
          <a:xfrm>
            <a:off x="166944" y="6417851"/>
            <a:ext cx="403508" cy="372029"/>
          </a:xfrm>
          <a:prstGeom prst="rect">
            <a:avLst/>
          </a:prstGeom>
        </p:spPr>
      </p:pic>
      <p:sp>
        <p:nvSpPr>
          <p:cNvPr id="27" name="ZoneTexte 26"/>
          <p:cNvSpPr txBox="1"/>
          <p:nvPr/>
        </p:nvSpPr>
        <p:spPr>
          <a:xfrm>
            <a:off x="570452" y="6528270"/>
            <a:ext cx="3506598" cy="261610"/>
          </a:xfrm>
          <a:prstGeom prst="rect">
            <a:avLst/>
          </a:prstGeom>
          <a:noFill/>
        </p:spPr>
        <p:txBody>
          <a:bodyPr wrap="square" rtlCol="0">
            <a:spAutoFit/>
          </a:bodyPr>
          <a:lstStyle/>
          <a:p>
            <a:r>
              <a:rPr lang="fr-FR" sz="1050" i="1" dirty="0">
                <a:latin typeface="Arial" panose="020B0604020202020204" pitchFamily="34" charset="0"/>
                <a:cs typeface="Arial" panose="020B0604020202020204" pitchFamily="34" charset="0"/>
              </a:rPr>
              <a:t>Certification ISO 9001 : 2015</a:t>
            </a:r>
          </a:p>
        </p:txBody>
      </p:sp>
    </p:spTree>
    <p:extLst>
      <p:ext uri="{BB962C8B-B14F-4D97-AF65-F5344CB8AC3E}">
        <p14:creationId xmlns:p14="http://schemas.microsoft.com/office/powerpoint/2010/main" val="1137277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 48">
            <a:extLst>
              <a:ext uri="{FF2B5EF4-FFF2-40B4-BE49-F238E27FC236}">
                <a16:creationId xmlns:a16="http://schemas.microsoft.com/office/drawing/2014/main" id="{48B1D54B-A2C1-45CB-B814-2411EA633140}"/>
              </a:ext>
            </a:extLst>
          </p:cNvPr>
          <p:cNvPicPr>
            <a:picLocks noChangeAspect="1"/>
          </p:cNvPicPr>
          <p:nvPr/>
        </p:nvPicPr>
        <p:blipFill>
          <a:blip r:embed="rId2"/>
          <a:stretch>
            <a:fillRect/>
          </a:stretch>
        </p:blipFill>
        <p:spPr>
          <a:xfrm>
            <a:off x="7245093" y="3291574"/>
            <a:ext cx="680282" cy="664408"/>
          </a:xfrm>
          <a:prstGeom prst="rect">
            <a:avLst/>
          </a:prstGeom>
        </p:spPr>
      </p:pic>
      <p:sp>
        <p:nvSpPr>
          <p:cNvPr id="2" name="Titre 1"/>
          <p:cNvSpPr>
            <a:spLocks noGrp="1"/>
          </p:cNvSpPr>
          <p:nvPr>
            <p:ph type="title"/>
          </p:nvPr>
        </p:nvSpPr>
        <p:spPr>
          <a:xfrm>
            <a:off x="838200" y="239290"/>
            <a:ext cx="10515600" cy="1325563"/>
          </a:xfrm>
        </p:spPr>
        <p:txBody>
          <a:bodyPr>
            <a:normAutofit/>
          </a:bodyPr>
          <a:lstStyle/>
          <a:p>
            <a:r>
              <a:rPr lang="fr-FR" sz="2800" u="sng" dirty="0">
                <a:solidFill>
                  <a:srgbClr val="16A285"/>
                </a:solidFill>
                <a:latin typeface="Arial Black" panose="020B0A04020102020204" pitchFamily="34" charset="0"/>
              </a:rPr>
              <a:t>NOS PRODUITS : kits </a:t>
            </a:r>
            <a:r>
              <a:rPr lang="fr-FR" sz="2800" u="sng" dirty="0" err="1">
                <a:solidFill>
                  <a:srgbClr val="16A285"/>
                </a:solidFill>
                <a:latin typeface="Arial Black" panose="020B0A04020102020204" pitchFamily="34" charset="0"/>
              </a:rPr>
              <a:t>qPCR</a:t>
            </a:r>
            <a:r>
              <a:rPr lang="fr-FR" sz="2800" u="sng" dirty="0">
                <a:solidFill>
                  <a:srgbClr val="16A285"/>
                </a:solidFill>
                <a:latin typeface="Arial Black" panose="020B0A04020102020204" pitchFamily="34" charset="0"/>
              </a:rPr>
              <a:t> de BIOSELLAL</a:t>
            </a:r>
            <a:br>
              <a:rPr lang="fr-FR" sz="2800" dirty="0">
                <a:solidFill>
                  <a:srgbClr val="16A285"/>
                </a:solidFill>
              </a:rPr>
            </a:br>
            <a:endParaRPr lang="fr-FR" sz="2800" u="sng" dirty="0">
              <a:latin typeface="Arial Black" panose="020B0A04020102020204" pitchFamily="34" charset="0"/>
            </a:endParaRPr>
          </a:p>
        </p:txBody>
      </p:sp>
      <p:sp>
        <p:nvSpPr>
          <p:cNvPr id="3" name="Espace réservé du contenu 2"/>
          <p:cNvSpPr>
            <a:spLocks noGrp="1"/>
          </p:cNvSpPr>
          <p:nvPr>
            <p:ph idx="1"/>
          </p:nvPr>
        </p:nvSpPr>
        <p:spPr>
          <a:xfrm>
            <a:off x="-16083" y="1195720"/>
            <a:ext cx="11708235" cy="1319478"/>
          </a:xfrm>
        </p:spPr>
        <p:txBody>
          <a:bodyPr>
            <a:noAutofit/>
          </a:bodyPr>
          <a:lstStyle/>
          <a:p>
            <a:pPr marL="0" indent="0" algn="ctr" defTabSz="457189">
              <a:lnSpc>
                <a:spcPct val="150000"/>
              </a:lnSpc>
              <a:buClr>
                <a:srgbClr val="C00000"/>
              </a:buClr>
              <a:buSzPct val="80000"/>
              <a:buNone/>
            </a:pPr>
            <a:r>
              <a:rPr lang="fr-FR" sz="1800" b="1" dirty="0">
                <a:solidFill>
                  <a:schemeClr val="tx1"/>
                </a:solidFill>
                <a:latin typeface="Arial" panose="020B0604020202020204" pitchFamily="34" charset="0"/>
                <a:cs typeface="Arial" panose="020B0604020202020204" pitchFamily="34" charset="0"/>
              </a:rPr>
              <a:t>Détection de pathogènes ciblés : </a:t>
            </a:r>
          </a:p>
          <a:p>
            <a:pPr marL="0" indent="0" algn="ctr" defTabSz="457189">
              <a:lnSpc>
                <a:spcPct val="150000"/>
              </a:lnSpc>
              <a:buClr>
                <a:srgbClr val="C00000"/>
              </a:buClr>
              <a:buSzPct val="80000"/>
              <a:buNone/>
            </a:pPr>
            <a:r>
              <a:rPr lang="fr-FR" sz="1800" dirty="0">
                <a:solidFill>
                  <a:schemeClr val="tx1"/>
                </a:solidFill>
                <a:latin typeface="Arial" panose="020B0604020202020204" pitchFamily="34" charset="0"/>
                <a:cs typeface="Arial" panose="020B0604020202020204" pitchFamily="34" charset="0"/>
              </a:rPr>
              <a:t>Pathogènes du lait, BVD/</a:t>
            </a:r>
            <a:r>
              <a:rPr lang="fr-FR" sz="1800" dirty="0" err="1">
                <a:solidFill>
                  <a:schemeClr val="tx1"/>
                </a:solidFill>
                <a:latin typeface="Arial" panose="020B0604020202020204" pitchFamily="34" charset="0"/>
                <a:cs typeface="Arial" panose="020B0604020202020204" pitchFamily="34" charset="0"/>
              </a:rPr>
              <a:t>Pestivirus</a:t>
            </a:r>
            <a:r>
              <a:rPr lang="fr-FR" sz="1800" dirty="0">
                <a:solidFill>
                  <a:schemeClr val="tx1"/>
                </a:solidFill>
                <a:latin typeface="Arial" panose="020B0604020202020204" pitchFamily="34" charset="0"/>
                <a:cs typeface="Arial" panose="020B0604020202020204" pitchFamily="34" charset="0"/>
              </a:rPr>
              <a:t>, FCO (BTV), Fièvre Q, PRRSV…</a:t>
            </a:r>
            <a:endParaRPr lang="fr-FR" sz="1800" dirty="0">
              <a:latin typeface="Arial" panose="020B0604020202020204" pitchFamily="34" charset="0"/>
              <a:cs typeface="Arial" panose="020B0604020202020204" pitchFamily="34" charset="0"/>
            </a:endParaRPr>
          </a:p>
          <a:p>
            <a:pPr defTabSz="457189">
              <a:lnSpc>
                <a:spcPct val="150000"/>
              </a:lnSpc>
              <a:buClr>
                <a:schemeClr val="accent6">
                  <a:lumMod val="75000"/>
                </a:schemeClr>
              </a:buClr>
              <a:buSzPct val="80000"/>
              <a:buFont typeface="Wingdings" panose="05000000000000000000" pitchFamily="2" charset="2"/>
              <a:buChar char="q"/>
            </a:pPr>
            <a:endParaRPr lang="fr-FR" sz="1400" dirty="0"/>
          </a:p>
        </p:txBody>
      </p:sp>
      <p:pic>
        <p:nvPicPr>
          <p:cNvPr id="4" name="Image 3"/>
          <p:cNvPicPr>
            <a:picLocks noChangeAspect="1"/>
          </p:cNvPicPr>
          <p:nvPr/>
        </p:nvPicPr>
        <p:blipFill>
          <a:blip r:embed="rId3"/>
          <a:stretch>
            <a:fillRect/>
          </a:stretch>
        </p:blipFill>
        <p:spPr>
          <a:xfrm>
            <a:off x="10004591" y="179086"/>
            <a:ext cx="2008444" cy="907771"/>
          </a:xfrm>
          <a:prstGeom prst="rect">
            <a:avLst/>
          </a:prstGeom>
        </p:spPr>
      </p:pic>
      <p:pic>
        <p:nvPicPr>
          <p:cNvPr id="7" name="Image 6"/>
          <p:cNvPicPr>
            <a:picLocks noChangeAspect="1"/>
          </p:cNvPicPr>
          <p:nvPr/>
        </p:nvPicPr>
        <p:blipFill>
          <a:blip r:embed="rId4"/>
          <a:stretch>
            <a:fillRect/>
          </a:stretch>
        </p:blipFill>
        <p:spPr>
          <a:xfrm flipH="1">
            <a:off x="8955438" y="5463104"/>
            <a:ext cx="678972" cy="509648"/>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9893" y="5267708"/>
            <a:ext cx="1122226" cy="760009"/>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01247" y="5484292"/>
            <a:ext cx="551301" cy="528950"/>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5612" y="5524707"/>
            <a:ext cx="595896" cy="528950"/>
          </a:xfrm>
          <a:prstGeom prst="rect">
            <a:avLst/>
          </a:prstGeom>
        </p:spPr>
      </p:pic>
      <p:pic>
        <p:nvPicPr>
          <p:cNvPr id="11" name="Image 10"/>
          <p:cNvPicPr>
            <a:picLocks noChangeAspect="1"/>
          </p:cNvPicPr>
          <p:nvPr/>
        </p:nvPicPr>
        <p:blipFill>
          <a:blip r:embed="rId4"/>
          <a:stretch>
            <a:fillRect/>
          </a:stretch>
        </p:blipFill>
        <p:spPr>
          <a:xfrm flipH="1">
            <a:off x="4107018" y="4869962"/>
            <a:ext cx="678972" cy="509648"/>
          </a:xfrm>
          <a:prstGeom prst="rect">
            <a:avLst/>
          </a:prstGeom>
        </p:spPr>
      </p:pic>
      <p:pic>
        <p:nvPicPr>
          <p:cNvPr id="12" name="Image 11"/>
          <p:cNvPicPr>
            <a:picLocks noChangeAspect="1"/>
          </p:cNvPicPr>
          <p:nvPr/>
        </p:nvPicPr>
        <p:blipFill>
          <a:blip r:embed="rId8"/>
          <a:stretch>
            <a:fillRect/>
          </a:stretch>
        </p:blipFill>
        <p:spPr>
          <a:xfrm>
            <a:off x="5562368" y="2587753"/>
            <a:ext cx="551334" cy="727405"/>
          </a:xfrm>
          <a:prstGeom prst="rect">
            <a:avLst/>
          </a:prstGeom>
        </p:spPr>
      </p:pic>
      <p:sp>
        <p:nvSpPr>
          <p:cNvPr id="13" name="ZoneTexte 12"/>
          <p:cNvSpPr txBox="1"/>
          <p:nvPr/>
        </p:nvSpPr>
        <p:spPr>
          <a:xfrm>
            <a:off x="3639973" y="4499322"/>
            <a:ext cx="4288563" cy="523220"/>
          </a:xfrm>
          <a:prstGeom prst="rect">
            <a:avLst/>
          </a:prstGeom>
          <a:noFill/>
        </p:spPr>
        <p:txBody>
          <a:bodyPr wrap="square" rtlCol="0">
            <a:spAutoFit/>
          </a:bodyPr>
          <a:lstStyle/>
          <a:p>
            <a:pPr algn="ctr"/>
            <a:r>
              <a:rPr lang="fr-FR" sz="2800" b="1" dirty="0">
                <a:solidFill>
                  <a:srgbClr val="00B0F0"/>
                </a:solidFill>
              </a:rPr>
              <a:t>Bio-T Milk</a:t>
            </a:r>
            <a:endParaRPr lang="fr-FR" sz="2800" b="1" baseline="100000" dirty="0">
              <a:solidFill>
                <a:srgbClr val="00B0F0"/>
              </a:solidFill>
            </a:endParaRPr>
          </a:p>
        </p:txBody>
      </p:sp>
      <p:sp>
        <p:nvSpPr>
          <p:cNvPr id="14" name="ZoneTexte 13"/>
          <p:cNvSpPr txBox="1"/>
          <p:nvPr/>
        </p:nvSpPr>
        <p:spPr>
          <a:xfrm>
            <a:off x="4884756" y="4943004"/>
            <a:ext cx="1859805" cy="461665"/>
          </a:xfrm>
          <a:prstGeom prst="rect">
            <a:avLst/>
          </a:prstGeom>
          <a:noFill/>
        </p:spPr>
        <p:txBody>
          <a:bodyPr wrap="none" rtlCol="0">
            <a:spAutoFit/>
          </a:bodyPr>
          <a:lstStyle/>
          <a:p>
            <a:r>
              <a:rPr lang="fr-FR" sz="1200" dirty="0"/>
              <a:t>Contrôle des mammites </a:t>
            </a:r>
          </a:p>
          <a:p>
            <a:pPr algn="ctr"/>
            <a:r>
              <a:rPr lang="fr-FR" sz="1200" dirty="0"/>
              <a:t>11 pathogènes</a:t>
            </a:r>
          </a:p>
        </p:txBody>
      </p:sp>
      <p:sp>
        <p:nvSpPr>
          <p:cNvPr id="15" name="Triangle isocèle 14"/>
          <p:cNvSpPr/>
          <p:nvPr/>
        </p:nvSpPr>
        <p:spPr>
          <a:xfrm rot="10800000">
            <a:off x="4220751" y="4480369"/>
            <a:ext cx="3187817" cy="1890264"/>
          </a:xfrm>
          <a:prstGeom prst="triangle">
            <a:avLst/>
          </a:prstGeom>
          <a:noFill/>
          <a:ln>
            <a:solidFill>
              <a:srgbClr val="16A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2729751" y="5908018"/>
            <a:ext cx="2823145" cy="523220"/>
          </a:xfrm>
          <a:prstGeom prst="rect">
            <a:avLst/>
          </a:prstGeom>
        </p:spPr>
        <p:txBody>
          <a:bodyPr wrap="none">
            <a:spAutoFit/>
          </a:bodyPr>
          <a:lstStyle/>
          <a:p>
            <a:r>
              <a:rPr lang="fr-FR" sz="2800" b="1" spc="-50" dirty="0">
                <a:solidFill>
                  <a:srgbClr val="00B0F0"/>
                </a:solidFill>
                <a:cs typeface="Times New Roman" panose="02020603050405020304" pitchFamily="18" charset="0"/>
              </a:rPr>
              <a:t>Bio-T Ruminants</a:t>
            </a:r>
            <a:endParaRPr lang="fr-FR" sz="2800" dirty="0">
              <a:solidFill>
                <a:srgbClr val="00B0F0"/>
              </a:solidFill>
            </a:endParaRPr>
          </a:p>
        </p:txBody>
      </p:sp>
      <p:sp>
        <p:nvSpPr>
          <p:cNvPr id="17" name="Triangle isocèle 16"/>
          <p:cNvSpPr/>
          <p:nvPr/>
        </p:nvSpPr>
        <p:spPr>
          <a:xfrm>
            <a:off x="4244125" y="2505715"/>
            <a:ext cx="3187817" cy="1890264"/>
          </a:xfrm>
          <a:prstGeom prst="triangle">
            <a:avLst/>
          </a:prstGeom>
          <a:noFill/>
          <a:ln>
            <a:solidFill>
              <a:srgbClr val="16A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6322392" y="5876411"/>
            <a:ext cx="2362122" cy="584775"/>
          </a:xfrm>
          <a:prstGeom prst="rect">
            <a:avLst/>
          </a:prstGeom>
        </p:spPr>
        <p:txBody>
          <a:bodyPr wrap="none">
            <a:spAutoFit/>
          </a:bodyPr>
          <a:lstStyle/>
          <a:p>
            <a:r>
              <a:rPr lang="fr-FR" sz="3200" b="1" spc="-50" dirty="0">
                <a:solidFill>
                  <a:srgbClr val="00B0F0"/>
                </a:solidFill>
                <a:cs typeface="Times New Roman" panose="02020603050405020304" pitchFamily="18" charset="0"/>
              </a:rPr>
              <a:t>Bio-T Repro</a:t>
            </a:r>
            <a:endParaRPr lang="fr-FR" sz="3200" dirty="0">
              <a:solidFill>
                <a:srgbClr val="00B0F0"/>
              </a:solidFill>
            </a:endParaRPr>
          </a:p>
        </p:txBody>
      </p:sp>
      <p:sp>
        <p:nvSpPr>
          <p:cNvPr id="19" name="Rectangle 18"/>
          <p:cNvSpPr/>
          <p:nvPr/>
        </p:nvSpPr>
        <p:spPr>
          <a:xfrm>
            <a:off x="5048186" y="3185259"/>
            <a:ext cx="1600053" cy="523220"/>
          </a:xfrm>
          <a:prstGeom prst="rect">
            <a:avLst/>
          </a:prstGeom>
        </p:spPr>
        <p:txBody>
          <a:bodyPr wrap="none">
            <a:spAutoFit/>
          </a:bodyPr>
          <a:lstStyle/>
          <a:p>
            <a:r>
              <a:rPr lang="fr-FR" sz="2800" b="1" spc="-50" dirty="0">
                <a:solidFill>
                  <a:srgbClr val="00B0F0"/>
                </a:solidFill>
                <a:cs typeface="Times New Roman" panose="02020603050405020304" pitchFamily="18" charset="0"/>
              </a:rPr>
              <a:t>Bio-T Pig</a:t>
            </a:r>
            <a:endParaRPr lang="fr-FR" sz="2800" dirty="0">
              <a:solidFill>
                <a:srgbClr val="00B0F0"/>
              </a:solidFill>
            </a:endParaRPr>
          </a:p>
        </p:txBody>
      </p:sp>
      <p:sp>
        <p:nvSpPr>
          <p:cNvPr id="20" name="Rectangle 19"/>
          <p:cNvSpPr/>
          <p:nvPr/>
        </p:nvSpPr>
        <p:spPr>
          <a:xfrm>
            <a:off x="3073062" y="2485164"/>
            <a:ext cx="2303829" cy="523220"/>
          </a:xfrm>
          <a:prstGeom prst="rect">
            <a:avLst/>
          </a:prstGeom>
        </p:spPr>
        <p:txBody>
          <a:bodyPr wrap="square">
            <a:spAutoFit/>
          </a:bodyPr>
          <a:lstStyle/>
          <a:p>
            <a:r>
              <a:rPr lang="fr-FR" sz="2800" b="1" spc="-50" dirty="0">
                <a:solidFill>
                  <a:srgbClr val="00B0F0"/>
                </a:solidFill>
                <a:cs typeface="Times New Roman" panose="02020603050405020304" pitchFamily="18" charset="0"/>
              </a:rPr>
              <a:t>Bio-T Blood</a:t>
            </a:r>
            <a:endParaRPr lang="fr-FR" sz="2800" dirty="0">
              <a:solidFill>
                <a:srgbClr val="00B0F0"/>
              </a:solidFill>
            </a:endParaRPr>
          </a:p>
        </p:txBody>
      </p:sp>
      <p:sp>
        <p:nvSpPr>
          <p:cNvPr id="21" name="Rectangle 20"/>
          <p:cNvSpPr/>
          <p:nvPr/>
        </p:nvSpPr>
        <p:spPr>
          <a:xfrm>
            <a:off x="4654454" y="3658075"/>
            <a:ext cx="2320403" cy="646331"/>
          </a:xfrm>
          <a:prstGeom prst="rect">
            <a:avLst/>
          </a:prstGeom>
        </p:spPr>
        <p:txBody>
          <a:bodyPr wrap="square">
            <a:spAutoFit/>
          </a:bodyPr>
          <a:lstStyle/>
          <a:p>
            <a:pPr marL="0" lvl="3" algn="ctr">
              <a:spcBef>
                <a:spcPts val="600"/>
              </a:spcBef>
            </a:pPr>
            <a:r>
              <a:rPr lang="fr-FR" sz="1200" spc="-50" dirty="0">
                <a:cs typeface="Times New Roman" panose="02020603050405020304" pitchFamily="18" charset="0"/>
              </a:rPr>
              <a:t>PRRSV et  Coronavirus chez les Porcs (PEDV LP et HP, GET, Swine </a:t>
            </a:r>
            <a:r>
              <a:rPr lang="fr-FR" sz="1200" spc="-50" dirty="0" err="1">
                <a:cs typeface="Times New Roman" panose="02020603050405020304" pitchFamily="18" charset="0"/>
              </a:rPr>
              <a:t>Deltacoronavirus</a:t>
            </a:r>
            <a:r>
              <a:rPr lang="fr-FR" sz="1200" spc="-50" dirty="0">
                <a:cs typeface="Times New Roman" panose="02020603050405020304" pitchFamily="18" charset="0"/>
              </a:rPr>
              <a:t>, …)</a:t>
            </a:r>
            <a:endParaRPr lang="fr-FR" spc="-50" dirty="0">
              <a:cs typeface="Times New Roman" panose="02020603050405020304" pitchFamily="18" charset="0"/>
            </a:endParaRPr>
          </a:p>
        </p:txBody>
      </p:sp>
      <p:sp>
        <p:nvSpPr>
          <p:cNvPr id="22" name="Rectangle 21"/>
          <p:cNvSpPr/>
          <p:nvPr/>
        </p:nvSpPr>
        <p:spPr>
          <a:xfrm>
            <a:off x="3390188" y="5280642"/>
            <a:ext cx="1555615" cy="830997"/>
          </a:xfrm>
          <a:prstGeom prst="rect">
            <a:avLst/>
          </a:prstGeom>
        </p:spPr>
        <p:txBody>
          <a:bodyPr wrap="square">
            <a:spAutoFit/>
          </a:bodyPr>
          <a:lstStyle/>
          <a:p>
            <a:pPr marL="0" lvl="3">
              <a:spcBef>
                <a:spcPts val="600"/>
              </a:spcBef>
            </a:pPr>
            <a:r>
              <a:rPr lang="fr-FR" sz="1200" spc="-50" dirty="0">
                <a:cs typeface="Times New Roman" panose="02020603050405020304" pitchFamily="18" charset="0"/>
              </a:rPr>
              <a:t>Les pathogènes majeurs chez les Ruminants (BVD, FCO, SBV, LSDV,…)</a:t>
            </a:r>
          </a:p>
        </p:txBody>
      </p:sp>
      <p:pic>
        <p:nvPicPr>
          <p:cNvPr id="23" name="Image 22"/>
          <p:cNvPicPr>
            <a:picLocks noChangeAspect="1"/>
          </p:cNvPicPr>
          <p:nvPr/>
        </p:nvPicPr>
        <p:blipFill>
          <a:blip r:embed="rId9"/>
          <a:stretch>
            <a:fillRect/>
          </a:stretch>
        </p:blipFill>
        <p:spPr>
          <a:xfrm flipH="1">
            <a:off x="3637792" y="4850564"/>
            <a:ext cx="494340" cy="410254"/>
          </a:xfrm>
          <a:prstGeom prst="rect">
            <a:avLst/>
          </a:prstGeom>
        </p:spPr>
      </p:pic>
      <p:sp>
        <p:nvSpPr>
          <p:cNvPr id="24" name="Triangle isocèle 23"/>
          <p:cNvSpPr/>
          <p:nvPr/>
        </p:nvSpPr>
        <p:spPr>
          <a:xfrm>
            <a:off x="2526171" y="4517272"/>
            <a:ext cx="3187817" cy="1890264"/>
          </a:xfrm>
          <a:prstGeom prst="triangle">
            <a:avLst/>
          </a:prstGeom>
          <a:noFill/>
          <a:ln>
            <a:solidFill>
              <a:srgbClr val="16A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p:cNvPicPr>
            <a:picLocks noChangeAspect="1"/>
          </p:cNvPicPr>
          <p:nvPr/>
        </p:nvPicPr>
        <p:blipFill>
          <a:blip r:embed="rId4"/>
          <a:stretch>
            <a:fillRect/>
          </a:stretch>
        </p:blipFill>
        <p:spPr>
          <a:xfrm flipH="1">
            <a:off x="7393029" y="4731545"/>
            <a:ext cx="678972" cy="509648"/>
          </a:xfrm>
          <a:prstGeom prst="rect">
            <a:avLst/>
          </a:prstGeom>
        </p:spPr>
      </p:pic>
      <p:pic>
        <p:nvPicPr>
          <p:cNvPr id="26" name="Image 25"/>
          <p:cNvPicPr>
            <a:picLocks noChangeAspect="1"/>
          </p:cNvPicPr>
          <p:nvPr/>
        </p:nvPicPr>
        <p:blipFill>
          <a:blip r:embed="rId9"/>
          <a:stretch>
            <a:fillRect/>
          </a:stretch>
        </p:blipFill>
        <p:spPr>
          <a:xfrm flipH="1">
            <a:off x="7969802" y="5539003"/>
            <a:ext cx="494340" cy="410254"/>
          </a:xfrm>
          <a:prstGeom prst="rect">
            <a:avLst/>
          </a:prstGeom>
        </p:spPr>
      </p:pic>
      <p:sp>
        <p:nvSpPr>
          <p:cNvPr id="27" name="Triangle isocèle 26"/>
          <p:cNvSpPr/>
          <p:nvPr/>
        </p:nvSpPr>
        <p:spPr>
          <a:xfrm>
            <a:off x="5948619" y="4517272"/>
            <a:ext cx="3187817" cy="1890264"/>
          </a:xfrm>
          <a:prstGeom prst="triangle">
            <a:avLst/>
          </a:prstGeom>
          <a:noFill/>
          <a:ln>
            <a:solidFill>
              <a:srgbClr val="16A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6050722" y="5200282"/>
            <a:ext cx="2809143" cy="646331"/>
          </a:xfrm>
          <a:prstGeom prst="rect">
            <a:avLst/>
          </a:prstGeom>
        </p:spPr>
        <p:txBody>
          <a:bodyPr wrap="square">
            <a:spAutoFit/>
          </a:bodyPr>
          <a:lstStyle/>
          <a:p>
            <a:pPr marL="0" lvl="3" algn="ctr"/>
            <a:r>
              <a:rPr lang="fr-FR" sz="1200" spc="-50" dirty="0">
                <a:cs typeface="Times New Roman" panose="02020603050405020304" pitchFamily="18" charset="0"/>
              </a:rPr>
              <a:t>Bilan Avortement </a:t>
            </a:r>
          </a:p>
          <a:p>
            <a:pPr marL="0" lvl="3" algn="ctr"/>
            <a:r>
              <a:rPr lang="fr-FR" sz="1200" spc="-50" dirty="0">
                <a:cs typeface="Times New Roman" panose="02020603050405020304" pitchFamily="18" charset="0"/>
              </a:rPr>
              <a:t>chez les ruminants</a:t>
            </a:r>
          </a:p>
          <a:p>
            <a:pPr marL="0" lvl="3" algn="ctr"/>
            <a:r>
              <a:rPr lang="fr-FR" sz="1200" spc="-50" dirty="0">
                <a:cs typeface="Times New Roman" panose="02020603050405020304" pitchFamily="18" charset="0"/>
              </a:rPr>
              <a:t> 10 Pathogènes</a:t>
            </a:r>
          </a:p>
        </p:txBody>
      </p:sp>
      <p:sp>
        <p:nvSpPr>
          <p:cNvPr id="29" name="ZoneTexte 28"/>
          <p:cNvSpPr txBox="1"/>
          <p:nvPr/>
        </p:nvSpPr>
        <p:spPr>
          <a:xfrm>
            <a:off x="2879832" y="2877145"/>
            <a:ext cx="2411311" cy="646331"/>
          </a:xfrm>
          <a:prstGeom prst="rect">
            <a:avLst/>
          </a:prstGeom>
          <a:noFill/>
        </p:spPr>
        <p:txBody>
          <a:bodyPr wrap="square" rtlCol="0">
            <a:spAutoFit/>
          </a:bodyPr>
          <a:lstStyle/>
          <a:p>
            <a:pPr algn="ctr"/>
            <a:r>
              <a:rPr lang="fr-FR" sz="1200" dirty="0"/>
              <a:t>Diagnostic des parasites et</a:t>
            </a:r>
          </a:p>
          <a:p>
            <a:pPr algn="ctr"/>
            <a:r>
              <a:rPr lang="fr-FR" sz="1200" dirty="0"/>
              <a:t> des bactéries du sang </a:t>
            </a:r>
          </a:p>
          <a:p>
            <a:pPr algn="ctr"/>
            <a:r>
              <a:rPr lang="fr-FR" sz="1200" dirty="0"/>
              <a:t>Chez les ruminants</a:t>
            </a:r>
          </a:p>
        </p:txBody>
      </p:sp>
      <p:pic>
        <p:nvPicPr>
          <p:cNvPr id="30" name="Image 29"/>
          <p:cNvPicPr>
            <a:picLocks noChangeAspect="1"/>
          </p:cNvPicPr>
          <p:nvPr/>
        </p:nvPicPr>
        <p:blipFill rotWithShape="1">
          <a:blip r:embed="rId10" cstate="print">
            <a:extLst>
              <a:ext uri="{28A0092B-C50C-407E-A947-70E740481C1C}">
                <a14:useLocalDpi xmlns:a14="http://schemas.microsoft.com/office/drawing/2010/main" val="0"/>
              </a:ext>
            </a:extLst>
          </a:blip>
          <a:srcRect l="22451" t="21092" r="23118" b="18644"/>
          <a:stretch/>
        </p:blipFill>
        <p:spPr>
          <a:xfrm rot="18133409">
            <a:off x="3751162" y="3635453"/>
            <a:ext cx="322148" cy="260736"/>
          </a:xfrm>
          <a:prstGeom prst="rect">
            <a:avLst/>
          </a:prstGeom>
        </p:spPr>
      </p:pic>
      <p:pic>
        <p:nvPicPr>
          <p:cNvPr id="31" name="Imag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385955" flipH="1" flipV="1">
            <a:off x="4186000" y="3531556"/>
            <a:ext cx="311455" cy="277198"/>
          </a:xfrm>
          <a:prstGeom prst="rect">
            <a:avLst/>
          </a:prstGeom>
        </p:spPr>
      </p:pic>
      <p:pic>
        <p:nvPicPr>
          <p:cNvPr id="32" name="Imag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789074">
            <a:off x="3951399" y="3872478"/>
            <a:ext cx="331318" cy="227266"/>
          </a:xfrm>
          <a:prstGeom prst="rect">
            <a:avLst/>
          </a:prstGeom>
        </p:spPr>
      </p:pic>
      <p:sp>
        <p:nvSpPr>
          <p:cNvPr id="33" name="Triangle isocèle 32"/>
          <p:cNvSpPr/>
          <p:nvPr/>
        </p:nvSpPr>
        <p:spPr>
          <a:xfrm rot="10800000">
            <a:off x="7701016" y="4435678"/>
            <a:ext cx="3187817" cy="1890264"/>
          </a:xfrm>
          <a:prstGeom prst="triangle">
            <a:avLst/>
          </a:prstGeom>
          <a:noFill/>
          <a:ln>
            <a:solidFill>
              <a:srgbClr val="16A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8271554" y="4455190"/>
            <a:ext cx="2303829" cy="523220"/>
          </a:xfrm>
          <a:prstGeom prst="rect">
            <a:avLst/>
          </a:prstGeom>
        </p:spPr>
        <p:txBody>
          <a:bodyPr wrap="square">
            <a:spAutoFit/>
          </a:bodyPr>
          <a:lstStyle/>
          <a:p>
            <a:r>
              <a:rPr lang="fr-FR" sz="2800" b="1" spc="-50" dirty="0" err="1">
                <a:solidFill>
                  <a:srgbClr val="00B0F0"/>
                </a:solidFill>
                <a:cs typeface="Times New Roman" panose="02020603050405020304" pitchFamily="18" charset="0"/>
              </a:rPr>
              <a:t>Bio-T</a:t>
            </a:r>
            <a:r>
              <a:rPr lang="fr-FR" sz="2800" b="1" spc="-50" dirty="0">
                <a:solidFill>
                  <a:srgbClr val="00B0F0"/>
                </a:solidFill>
                <a:cs typeface="Times New Roman" panose="02020603050405020304" pitchFamily="18" charset="0"/>
              </a:rPr>
              <a:t> </a:t>
            </a:r>
            <a:r>
              <a:rPr lang="fr-FR" sz="2800" b="1" spc="-50" dirty="0" err="1">
                <a:solidFill>
                  <a:srgbClr val="00B0F0"/>
                </a:solidFill>
                <a:cs typeface="Times New Roman" panose="02020603050405020304" pitchFamily="18" charset="0"/>
              </a:rPr>
              <a:t>Respi</a:t>
            </a:r>
            <a:endParaRPr lang="fr-FR" sz="2800" dirty="0">
              <a:solidFill>
                <a:srgbClr val="00B0F0"/>
              </a:solidFill>
            </a:endParaRPr>
          </a:p>
        </p:txBody>
      </p:sp>
      <p:sp>
        <p:nvSpPr>
          <p:cNvPr id="35" name="ZoneTexte 34"/>
          <p:cNvSpPr txBox="1"/>
          <p:nvPr/>
        </p:nvSpPr>
        <p:spPr>
          <a:xfrm>
            <a:off x="8031713" y="4839417"/>
            <a:ext cx="2411311" cy="646331"/>
          </a:xfrm>
          <a:prstGeom prst="rect">
            <a:avLst/>
          </a:prstGeom>
          <a:noFill/>
        </p:spPr>
        <p:txBody>
          <a:bodyPr wrap="square" rtlCol="0">
            <a:spAutoFit/>
          </a:bodyPr>
          <a:lstStyle/>
          <a:p>
            <a:pPr algn="ctr"/>
            <a:r>
              <a:rPr lang="fr-FR" sz="1200" dirty="0"/>
              <a:t>Diagnostic des pathogènes </a:t>
            </a:r>
          </a:p>
          <a:p>
            <a:pPr algn="ctr"/>
            <a:r>
              <a:rPr lang="fr-FR" sz="1200" dirty="0"/>
              <a:t>Impliqués dans les troubles </a:t>
            </a:r>
          </a:p>
          <a:p>
            <a:pPr algn="ctr"/>
            <a:r>
              <a:rPr lang="fr-FR" sz="1200" dirty="0"/>
              <a:t>respiratoires</a:t>
            </a:r>
          </a:p>
        </p:txBody>
      </p:sp>
      <p:sp>
        <p:nvSpPr>
          <p:cNvPr id="36" name="Triangle isocèle 35"/>
          <p:cNvSpPr/>
          <p:nvPr/>
        </p:nvSpPr>
        <p:spPr>
          <a:xfrm rot="10800000">
            <a:off x="2513109" y="2493664"/>
            <a:ext cx="3187817" cy="1890264"/>
          </a:xfrm>
          <a:prstGeom prst="triangle">
            <a:avLst/>
          </a:prstGeom>
          <a:noFill/>
          <a:ln>
            <a:solidFill>
              <a:srgbClr val="16A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37"/>
          <p:cNvPicPr>
            <a:picLocks noChangeAspect="1"/>
          </p:cNvPicPr>
          <p:nvPr/>
        </p:nvPicPr>
        <p:blipFill>
          <a:blip r:embed="rId13"/>
          <a:stretch>
            <a:fillRect/>
          </a:stretch>
        </p:blipFill>
        <p:spPr>
          <a:xfrm>
            <a:off x="166944" y="6417851"/>
            <a:ext cx="403508" cy="372029"/>
          </a:xfrm>
          <a:prstGeom prst="rect">
            <a:avLst/>
          </a:prstGeom>
        </p:spPr>
      </p:pic>
      <p:sp>
        <p:nvSpPr>
          <p:cNvPr id="39" name="ZoneTexte 38"/>
          <p:cNvSpPr txBox="1"/>
          <p:nvPr/>
        </p:nvSpPr>
        <p:spPr>
          <a:xfrm>
            <a:off x="570452" y="6528270"/>
            <a:ext cx="3506598" cy="261610"/>
          </a:xfrm>
          <a:prstGeom prst="rect">
            <a:avLst/>
          </a:prstGeom>
          <a:noFill/>
        </p:spPr>
        <p:txBody>
          <a:bodyPr wrap="square" rtlCol="0">
            <a:spAutoFit/>
          </a:bodyPr>
          <a:lstStyle/>
          <a:p>
            <a:r>
              <a:rPr lang="fr-FR" sz="1050" i="1" dirty="0">
                <a:latin typeface="Arial" panose="020B0604020202020204" pitchFamily="34" charset="0"/>
                <a:cs typeface="Arial" panose="020B0604020202020204" pitchFamily="34" charset="0"/>
              </a:rPr>
              <a:t>Certification ISO 9001 : 2015</a:t>
            </a:r>
          </a:p>
        </p:txBody>
      </p:sp>
      <p:sp>
        <p:nvSpPr>
          <p:cNvPr id="37" name="ZoneTexte 36">
            <a:extLst>
              <a:ext uri="{FF2B5EF4-FFF2-40B4-BE49-F238E27FC236}">
                <a16:creationId xmlns:a16="http://schemas.microsoft.com/office/drawing/2014/main" id="{28027604-29B8-48C8-AD84-F2EEB49EB5C3}"/>
              </a:ext>
            </a:extLst>
          </p:cNvPr>
          <p:cNvSpPr txBox="1"/>
          <p:nvPr/>
        </p:nvSpPr>
        <p:spPr>
          <a:xfrm>
            <a:off x="271959" y="4407379"/>
            <a:ext cx="4288563" cy="523220"/>
          </a:xfrm>
          <a:prstGeom prst="rect">
            <a:avLst/>
          </a:prstGeom>
          <a:noFill/>
        </p:spPr>
        <p:txBody>
          <a:bodyPr wrap="square" rtlCol="0">
            <a:spAutoFit/>
          </a:bodyPr>
          <a:lstStyle/>
          <a:p>
            <a:pPr algn="ctr"/>
            <a:r>
              <a:rPr lang="fr-FR" sz="2800" b="1" dirty="0" err="1">
                <a:solidFill>
                  <a:srgbClr val="00B0F0"/>
                </a:solidFill>
              </a:rPr>
              <a:t>Bio-T</a:t>
            </a:r>
            <a:r>
              <a:rPr lang="fr-FR" sz="2800" b="1" dirty="0">
                <a:solidFill>
                  <a:srgbClr val="00B0F0"/>
                </a:solidFill>
              </a:rPr>
              <a:t> </a:t>
            </a:r>
            <a:r>
              <a:rPr lang="fr-FR" sz="2800" b="1" dirty="0" err="1">
                <a:solidFill>
                  <a:srgbClr val="00B0F0"/>
                </a:solidFill>
              </a:rPr>
              <a:t>Stool</a:t>
            </a:r>
            <a:endParaRPr lang="fr-FR" sz="2800" b="1" baseline="100000" dirty="0">
              <a:solidFill>
                <a:srgbClr val="00B0F0"/>
              </a:solidFill>
            </a:endParaRPr>
          </a:p>
        </p:txBody>
      </p:sp>
      <p:sp>
        <p:nvSpPr>
          <p:cNvPr id="40" name="ZoneTexte 39">
            <a:extLst>
              <a:ext uri="{FF2B5EF4-FFF2-40B4-BE49-F238E27FC236}">
                <a16:creationId xmlns:a16="http://schemas.microsoft.com/office/drawing/2014/main" id="{B0631AF7-738B-4E87-9D3E-3B40DEB7C92F}"/>
              </a:ext>
            </a:extLst>
          </p:cNvPr>
          <p:cNvSpPr txBox="1"/>
          <p:nvPr/>
        </p:nvSpPr>
        <p:spPr>
          <a:xfrm>
            <a:off x="1566180" y="4816324"/>
            <a:ext cx="1802825" cy="646331"/>
          </a:xfrm>
          <a:prstGeom prst="rect">
            <a:avLst/>
          </a:prstGeom>
          <a:noFill/>
        </p:spPr>
        <p:txBody>
          <a:bodyPr wrap="square" rtlCol="0">
            <a:spAutoFit/>
          </a:bodyPr>
          <a:lstStyle/>
          <a:p>
            <a:pPr algn="ctr"/>
            <a:r>
              <a:rPr lang="fr-FR" sz="1200" dirty="0"/>
              <a:t>Diagnostic des pathogènes présents dans les fèces des ruminants</a:t>
            </a:r>
          </a:p>
        </p:txBody>
      </p:sp>
      <p:sp>
        <p:nvSpPr>
          <p:cNvPr id="41" name="Triangle isocèle 40">
            <a:extLst>
              <a:ext uri="{FF2B5EF4-FFF2-40B4-BE49-F238E27FC236}">
                <a16:creationId xmlns:a16="http://schemas.microsoft.com/office/drawing/2014/main" id="{FECC60AF-DDD9-46BF-AE17-653EA9B57B63}"/>
              </a:ext>
            </a:extLst>
          </p:cNvPr>
          <p:cNvSpPr/>
          <p:nvPr/>
        </p:nvSpPr>
        <p:spPr>
          <a:xfrm rot="10800000">
            <a:off x="827944" y="4474950"/>
            <a:ext cx="3187817" cy="1890264"/>
          </a:xfrm>
          <a:prstGeom prst="triangle">
            <a:avLst/>
          </a:prstGeom>
          <a:noFill/>
          <a:ln>
            <a:solidFill>
              <a:srgbClr val="16A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Image 44">
            <a:extLst>
              <a:ext uri="{FF2B5EF4-FFF2-40B4-BE49-F238E27FC236}">
                <a16:creationId xmlns:a16="http://schemas.microsoft.com/office/drawing/2014/main" id="{ABA6320C-412D-45A9-BAEB-D7AF6CCAA142}"/>
              </a:ext>
            </a:extLst>
          </p:cNvPr>
          <p:cNvPicPr>
            <a:picLocks noChangeAspect="1"/>
          </p:cNvPicPr>
          <p:nvPr/>
        </p:nvPicPr>
        <p:blipFill>
          <a:blip r:embed="rId4"/>
          <a:stretch>
            <a:fillRect/>
          </a:stretch>
        </p:blipFill>
        <p:spPr>
          <a:xfrm flipH="1">
            <a:off x="2152051" y="5419401"/>
            <a:ext cx="678972" cy="509648"/>
          </a:xfrm>
          <a:prstGeom prst="rect">
            <a:avLst/>
          </a:prstGeom>
        </p:spPr>
      </p:pic>
      <p:sp>
        <p:nvSpPr>
          <p:cNvPr id="46" name="Triangle isocèle 45">
            <a:extLst>
              <a:ext uri="{FF2B5EF4-FFF2-40B4-BE49-F238E27FC236}">
                <a16:creationId xmlns:a16="http://schemas.microsoft.com/office/drawing/2014/main" id="{187AE7E6-320D-4DF8-94CE-4ACD22BA5561}"/>
              </a:ext>
            </a:extLst>
          </p:cNvPr>
          <p:cNvSpPr/>
          <p:nvPr/>
        </p:nvSpPr>
        <p:spPr>
          <a:xfrm rot="10800000">
            <a:off x="5973745" y="2487331"/>
            <a:ext cx="3187817" cy="1890264"/>
          </a:xfrm>
          <a:prstGeom prst="triangle">
            <a:avLst/>
          </a:prstGeom>
          <a:noFill/>
          <a:ln>
            <a:solidFill>
              <a:srgbClr val="16A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23FE464D-0099-4EA9-8385-9A6450D6C2F9}"/>
              </a:ext>
            </a:extLst>
          </p:cNvPr>
          <p:cNvSpPr/>
          <p:nvPr/>
        </p:nvSpPr>
        <p:spPr>
          <a:xfrm>
            <a:off x="6544283" y="2506843"/>
            <a:ext cx="2303829" cy="523220"/>
          </a:xfrm>
          <a:prstGeom prst="rect">
            <a:avLst/>
          </a:prstGeom>
        </p:spPr>
        <p:txBody>
          <a:bodyPr wrap="square">
            <a:spAutoFit/>
          </a:bodyPr>
          <a:lstStyle/>
          <a:p>
            <a:r>
              <a:rPr lang="fr-FR" sz="2800" b="1" spc="-50" dirty="0" err="1">
                <a:solidFill>
                  <a:srgbClr val="00B0F0"/>
                </a:solidFill>
                <a:cs typeface="Times New Roman" panose="02020603050405020304" pitchFamily="18" charset="0"/>
              </a:rPr>
              <a:t>Bio-T</a:t>
            </a:r>
            <a:r>
              <a:rPr lang="fr-FR" sz="2800" b="1" spc="-50" dirty="0">
                <a:solidFill>
                  <a:srgbClr val="00B0F0"/>
                </a:solidFill>
                <a:cs typeface="Times New Roman" panose="02020603050405020304" pitchFamily="18" charset="0"/>
              </a:rPr>
              <a:t> </a:t>
            </a:r>
            <a:r>
              <a:rPr lang="fr-FR" sz="2800" b="1" spc="-50" dirty="0" err="1">
                <a:solidFill>
                  <a:srgbClr val="00B0F0"/>
                </a:solidFill>
                <a:cs typeface="Times New Roman" panose="02020603050405020304" pitchFamily="18" charset="0"/>
              </a:rPr>
              <a:t>Avian</a:t>
            </a:r>
            <a:endParaRPr lang="fr-FR" sz="2800" dirty="0">
              <a:solidFill>
                <a:srgbClr val="00B0F0"/>
              </a:solidFill>
            </a:endParaRPr>
          </a:p>
        </p:txBody>
      </p:sp>
      <p:sp>
        <p:nvSpPr>
          <p:cNvPr id="48" name="ZoneTexte 47">
            <a:extLst>
              <a:ext uri="{FF2B5EF4-FFF2-40B4-BE49-F238E27FC236}">
                <a16:creationId xmlns:a16="http://schemas.microsoft.com/office/drawing/2014/main" id="{17338438-3B39-4B42-BEEA-6BDBA211A0D4}"/>
              </a:ext>
            </a:extLst>
          </p:cNvPr>
          <p:cNvSpPr txBox="1"/>
          <p:nvPr/>
        </p:nvSpPr>
        <p:spPr>
          <a:xfrm>
            <a:off x="6473860" y="2924150"/>
            <a:ext cx="2182067" cy="461665"/>
          </a:xfrm>
          <a:prstGeom prst="rect">
            <a:avLst/>
          </a:prstGeom>
          <a:noFill/>
        </p:spPr>
        <p:txBody>
          <a:bodyPr wrap="square" rtlCol="0">
            <a:spAutoFit/>
          </a:bodyPr>
          <a:lstStyle/>
          <a:p>
            <a:pPr algn="ctr"/>
            <a:r>
              <a:rPr lang="fr-FR" sz="1200" dirty="0"/>
              <a:t>Détection des pathogènes majeurs chez les volailles</a:t>
            </a:r>
          </a:p>
        </p:txBody>
      </p:sp>
      <p:pic>
        <p:nvPicPr>
          <p:cNvPr id="50" name="Espace réservé du contenu 3">
            <a:extLst>
              <a:ext uri="{FF2B5EF4-FFF2-40B4-BE49-F238E27FC236}">
                <a16:creationId xmlns:a16="http://schemas.microsoft.com/office/drawing/2014/main" id="{0D8F5FA2-F175-4800-8B87-32C4BB4E49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9113" y="2705226"/>
            <a:ext cx="1345568" cy="1172695"/>
          </a:xfrm>
          <a:prstGeom prst="rect">
            <a:avLst/>
          </a:prstGeom>
        </p:spPr>
      </p:pic>
    </p:spTree>
    <p:extLst>
      <p:ext uri="{BB962C8B-B14F-4D97-AF65-F5344CB8AC3E}">
        <p14:creationId xmlns:p14="http://schemas.microsoft.com/office/powerpoint/2010/main" val="892328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Nos missions</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9011" y="6117015"/>
            <a:ext cx="1752601" cy="792137"/>
          </a:xfrm>
          <a:prstGeom prst="rect">
            <a:avLst/>
          </a:prstGeom>
          <a:noFill/>
        </p:spPr>
      </p:pic>
      <p:sp>
        <p:nvSpPr>
          <p:cNvPr id="16" name="Espace réservé du contenu 2"/>
          <p:cNvSpPr>
            <a:spLocks noGrp="1"/>
          </p:cNvSpPr>
          <p:nvPr>
            <p:ph idx="1"/>
          </p:nvPr>
        </p:nvSpPr>
        <p:spPr>
          <a:xfrm>
            <a:off x="7838044" y="3177682"/>
            <a:ext cx="3613996" cy="1182858"/>
          </a:xfrm>
        </p:spPr>
        <p:txBody>
          <a:bodyPr>
            <a:noAutofit/>
          </a:bodyPr>
          <a:lstStyle/>
          <a:p>
            <a:pPr marL="0" indent="0" algn="just">
              <a:lnSpc>
                <a:spcPct val="150000"/>
              </a:lnSpc>
              <a:buNone/>
            </a:pPr>
            <a:r>
              <a:rPr lang="fr-FR" sz="1600" dirty="0"/>
              <a:t>BioSellal est présent auprès de ses clients pour leur apporter tout le support et les conseils nécessaires.</a:t>
            </a:r>
          </a:p>
        </p:txBody>
      </p:sp>
      <p:sp>
        <p:nvSpPr>
          <p:cNvPr id="26" name="Hexagone 4"/>
          <p:cNvSpPr/>
          <p:nvPr/>
        </p:nvSpPr>
        <p:spPr>
          <a:xfrm>
            <a:off x="5281785" y="4720334"/>
            <a:ext cx="970623" cy="1115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fr-FR" sz="3600" kern="1200"/>
          </a:p>
        </p:txBody>
      </p:sp>
      <p:sp>
        <p:nvSpPr>
          <p:cNvPr id="29" name="Hexagone 4"/>
          <p:cNvSpPr/>
          <p:nvPr/>
        </p:nvSpPr>
        <p:spPr>
          <a:xfrm>
            <a:off x="3748664" y="4720334"/>
            <a:ext cx="970623" cy="111565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fr-FR" sz="3600" kern="1200"/>
          </a:p>
        </p:txBody>
      </p:sp>
      <p:grpSp>
        <p:nvGrpSpPr>
          <p:cNvPr id="14" name="Groupe 13"/>
          <p:cNvGrpSpPr/>
          <p:nvPr/>
        </p:nvGrpSpPr>
        <p:grpSpPr>
          <a:xfrm>
            <a:off x="5057329" y="4446719"/>
            <a:ext cx="1464920" cy="1620811"/>
            <a:chOff x="5986758" y="3767618"/>
            <a:chExt cx="1464920" cy="1620811"/>
          </a:xfrm>
        </p:grpSpPr>
        <p:sp>
          <p:nvSpPr>
            <p:cNvPr id="23" name="Hexagone 22"/>
            <p:cNvSpPr/>
            <p:nvPr/>
          </p:nvSpPr>
          <p:spPr>
            <a:xfrm rot="5400000">
              <a:off x="5894284" y="3872971"/>
              <a:ext cx="1620811" cy="1410105"/>
            </a:xfrm>
            <a:prstGeom prst="hexagon">
              <a:avLst>
                <a:gd name="adj" fmla="val 25000"/>
                <a:gd name="vf" fmla="val 115470"/>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r="100000" b="100000"/>
              </a:path>
              <a:tileRect l="-100000" t="-100000"/>
            </a:gradFill>
            <a:ln>
              <a:solidFill>
                <a:srgbClr val="C00000"/>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9" name="ZoneTexte 8"/>
            <p:cNvSpPr txBox="1"/>
            <p:nvPr/>
          </p:nvSpPr>
          <p:spPr>
            <a:xfrm>
              <a:off x="5986758" y="4104690"/>
              <a:ext cx="1464920" cy="954107"/>
            </a:xfrm>
            <a:prstGeom prst="rect">
              <a:avLst/>
            </a:prstGeom>
            <a:noFill/>
          </p:spPr>
          <p:txBody>
            <a:bodyPr wrap="square" rtlCol="0">
              <a:spAutoFit/>
            </a:bodyPr>
            <a:lstStyle/>
            <a:p>
              <a:pPr marL="0" lvl="1" algn="ctr"/>
              <a:r>
                <a:rPr lang="fr-FR" sz="1400" dirty="0">
                  <a:solidFill>
                    <a:schemeClr val="tx1">
                      <a:lumMod val="75000"/>
                      <a:lumOff val="25000"/>
                    </a:schemeClr>
                  </a:solidFill>
                </a:rPr>
                <a:t>Validation des outils de diagnostic en Santé Animale</a:t>
              </a:r>
            </a:p>
          </p:txBody>
        </p:sp>
      </p:grpSp>
      <p:grpSp>
        <p:nvGrpSpPr>
          <p:cNvPr id="8" name="Groupe 7"/>
          <p:cNvGrpSpPr/>
          <p:nvPr/>
        </p:nvGrpSpPr>
        <p:grpSpPr>
          <a:xfrm>
            <a:off x="3538419" y="1690688"/>
            <a:ext cx="1423703" cy="1620811"/>
            <a:chOff x="3725304" y="2386305"/>
            <a:chExt cx="1423703" cy="1620811"/>
          </a:xfrm>
        </p:grpSpPr>
        <p:sp>
          <p:nvSpPr>
            <p:cNvPr id="36" name="Hexagone 35"/>
            <p:cNvSpPr/>
            <p:nvPr/>
          </p:nvSpPr>
          <p:spPr>
            <a:xfrm rot="5400000">
              <a:off x="3620308" y="2491658"/>
              <a:ext cx="1620811" cy="1410105"/>
            </a:xfrm>
            <a:prstGeom prst="hexagon">
              <a:avLst>
                <a:gd name="adj" fmla="val 25000"/>
                <a:gd name="vf" fmla="val 115470"/>
              </a:avLst>
            </a:prstGeom>
            <a:gradFill flip="none" rotWithShape="1">
              <a:gsLst>
                <a:gs pos="0">
                  <a:srgbClr val="067E60">
                    <a:tint val="66000"/>
                    <a:satMod val="160000"/>
                  </a:srgbClr>
                </a:gs>
                <a:gs pos="50000">
                  <a:srgbClr val="067E60">
                    <a:tint val="44500"/>
                    <a:satMod val="160000"/>
                  </a:srgbClr>
                </a:gs>
                <a:gs pos="100000">
                  <a:srgbClr val="067E60">
                    <a:tint val="23500"/>
                    <a:satMod val="160000"/>
                  </a:srgbClr>
                </a:gs>
              </a:gsLst>
              <a:lin ang="5400000" scaled="1"/>
              <a:tileRect/>
            </a:gradFill>
            <a:ln>
              <a:solidFill>
                <a:srgbClr val="067E60"/>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12" name="ZoneTexte 11"/>
            <p:cNvSpPr txBox="1"/>
            <p:nvPr/>
          </p:nvSpPr>
          <p:spPr>
            <a:xfrm>
              <a:off x="3725304" y="2773718"/>
              <a:ext cx="1423703" cy="718950"/>
            </a:xfrm>
            <a:prstGeom prst="rect">
              <a:avLst/>
            </a:prstGeom>
            <a:noFill/>
          </p:spPr>
          <p:txBody>
            <a:bodyPr wrap="square" rtlCol="0">
              <a:spAutoFit/>
            </a:bodyPr>
            <a:lstStyle/>
            <a:p>
              <a:pPr marL="0" lvl="1" algn="ctr"/>
              <a:r>
                <a:rPr lang="fr-FR" sz="1400" dirty="0">
                  <a:solidFill>
                    <a:schemeClr val="tx1">
                      <a:lumMod val="75000"/>
                      <a:lumOff val="25000"/>
                    </a:schemeClr>
                  </a:solidFill>
                </a:rPr>
                <a:t>Détection de pathogènes animaux</a:t>
              </a:r>
            </a:p>
          </p:txBody>
        </p:sp>
      </p:grpSp>
      <p:grpSp>
        <p:nvGrpSpPr>
          <p:cNvPr id="18" name="Groupe 17"/>
          <p:cNvGrpSpPr/>
          <p:nvPr/>
        </p:nvGrpSpPr>
        <p:grpSpPr>
          <a:xfrm>
            <a:off x="3445121" y="4438185"/>
            <a:ext cx="1607031" cy="1620811"/>
            <a:chOff x="3627197" y="5133671"/>
            <a:chExt cx="1607031" cy="1620811"/>
          </a:xfrm>
        </p:grpSpPr>
        <p:sp>
          <p:nvSpPr>
            <p:cNvPr id="28" name="Hexagone 27"/>
            <p:cNvSpPr/>
            <p:nvPr/>
          </p:nvSpPr>
          <p:spPr>
            <a:xfrm rot="5400000">
              <a:off x="3601500" y="5239024"/>
              <a:ext cx="1620811" cy="1410105"/>
            </a:xfrm>
            <a:prstGeom prst="hexagon">
              <a:avLst>
                <a:gd name="adj" fmla="val 25000"/>
                <a:gd name="vf" fmla="val 115470"/>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r="100000" b="100000"/>
              </a:path>
              <a:tileRect l="-100000" t="-100000"/>
            </a:gradFill>
            <a:ln>
              <a:solidFill>
                <a:srgbClr val="C00000"/>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13" name="ZoneTexte 12"/>
            <p:cNvSpPr txBox="1"/>
            <p:nvPr/>
          </p:nvSpPr>
          <p:spPr>
            <a:xfrm>
              <a:off x="3627197" y="5467022"/>
              <a:ext cx="1607031" cy="954107"/>
            </a:xfrm>
            <a:prstGeom prst="rect">
              <a:avLst/>
            </a:prstGeom>
            <a:noFill/>
          </p:spPr>
          <p:txBody>
            <a:bodyPr wrap="square" rtlCol="0">
              <a:spAutoFit/>
            </a:bodyPr>
            <a:lstStyle/>
            <a:p>
              <a:pPr marL="0" lvl="1" algn="ctr"/>
              <a:r>
                <a:rPr lang="fr-FR" sz="1400" dirty="0">
                  <a:solidFill>
                    <a:schemeClr val="tx1">
                      <a:lumMod val="75000"/>
                      <a:lumOff val="25000"/>
                    </a:schemeClr>
                  </a:solidFill>
                </a:rPr>
                <a:t>Gestion de projets de biologie moléculaire</a:t>
              </a:r>
            </a:p>
          </p:txBody>
        </p:sp>
      </p:grpSp>
      <p:grpSp>
        <p:nvGrpSpPr>
          <p:cNvPr id="10" name="Groupe 9"/>
          <p:cNvGrpSpPr/>
          <p:nvPr/>
        </p:nvGrpSpPr>
        <p:grpSpPr>
          <a:xfrm>
            <a:off x="5066953" y="1705119"/>
            <a:ext cx="1425178" cy="1620811"/>
            <a:chOff x="5239974" y="2403155"/>
            <a:chExt cx="1425178" cy="1620811"/>
          </a:xfrm>
        </p:grpSpPr>
        <p:sp>
          <p:nvSpPr>
            <p:cNvPr id="34" name="Hexagone 33"/>
            <p:cNvSpPr/>
            <p:nvPr/>
          </p:nvSpPr>
          <p:spPr>
            <a:xfrm rot="5400000">
              <a:off x="5142157" y="2508508"/>
              <a:ext cx="1620811" cy="1410105"/>
            </a:xfrm>
            <a:prstGeom prst="hexagon">
              <a:avLst>
                <a:gd name="adj" fmla="val 25000"/>
                <a:gd name="vf" fmla="val 115470"/>
              </a:avLst>
            </a:prstGeom>
            <a:gradFill flip="none" rotWithShape="1">
              <a:gsLst>
                <a:gs pos="0">
                  <a:srgbClr val="067E60">
                    <a:tint val="66000"/>
                    <a:satMod val="160000"/>
                  </a:srgbClr>
                </a:gs>
                <a:gs pos="50000">
                  <a:srgbClr val="067E60">
                    <a:tint val="44500"/>
                    <a:satMod val="160000"/>
                  </a:srgbClr>
                </a:gs>
                <a:gs pos="100000">
                  <a:srgbClr val="067E60">
                    <a:tint val="23500"/>
                    <a:satMod val="160000"/>
                  </a:srgbClr>
                </a:gs>
              </a:gsLst>
              <a:lin ang="16200000" scaled="1"/>
              <a:tileRect/>
            </a:gradFill>
            <a:ln>
              <a:solidFill>
                <a:srgbClr val="067E60"/>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11" name="ZoneTexte 10"/>
            <p:cNvSpPr txBox="1"/>
            <p:nvPr/>
          </p:nvSpPr>
          <p:spPr>
            <a:xfrm>
              <a:off x="5239974" y="2938768"/>
              <a:ext cx="1425178" cy="505927"/>
            </a:xfrm>
            <a:prstGeom prst="rect">
              <a:avLst/>
            </a:prstGeom>
            <a:noFill/>
          </p:spPr>
          <p:txBody>
            <a:bodyPr wrap="square" rtlCol="0">
              <a:spAutoFit/>
            </a:bodyPr>
            <a:lstStyle/>
            <a:p>
              <a:pPr lvl="0" algn="ctr"/>
              <a:r>
                <a:rPr lang="fr-FR" sz="1400" dirty="0">
                  <a:solidFill>
                    <a:schemeClr val="tx1">
                      <a:lumMod val="75000"/>
                      <a:lumOff val="25000"/>
                    </a:schemeClr>
                  </a:solidFill>
                </a:rPr>
                <a:t>Séquençage NGS à façon</a:t>
              </a:r>
            </a:p>
          </p:txBody>
        </p:sp>
      </p:grpSp>
      <p:sp>
        <p:nvSpPr>
          <p:cNvPr id="30" name="ZoneTexte 29"/>
          <p:cNvSpPr txBox="1"/>
          <p:nvPr/>
        </p:nvSpPr>
        <p:spPr>
          <a:xfrm>
            <a:off x="2143479" y="3515644"/>
            <a:ext cx="2115746" cy="646331"/>
          </a:xfrm>
          <a:prstGeom prst="rect">
            <a:avLst/>
          </a:prstGeom>
          <a:noFill/>
        </p:spPr>
        <p:txBody>
          <a:bodyPr wrap="square" rtlCol="0">
            <a:spAutoFit/>
          </a:bodyPr>
          <a:lstStyle/>
          <a:p>
            <a:pPr lvl="0" algn="ctr"/>
            <a:r>
              <a:rPr lang="fr-FR" sz="3600" dirty="0">
                <a:solidFill>
                  <a:srgbClr val="067E60"/>
                </a:solidFill>
              </a:rPr>
              <a:t>BioSellal</a:t>
            </a:r>
          </a:p>
        </p:txBody>
      </p:sp>
      <p:grpSp>
        <p:nvGrpSpPr>
          <p:cNvPr id="5" name="Groupe 4"/>
          <p:cNvGrpSpPr/>
          <p:nvPr/>
        </p:nvGrpSpPr>
        <p:grpSpPr>
          <a:xfrm>
            <a:off x="5806346" y="3081770"/>
            <a:ext cx="1464920" cy="1620811"/>
            <a:chOff x="6730282" y="5133671"/>
            <a:chExt cx="1464920" cy="1620811"/>
          </a:xfrm>
        </p:grpSpPr>
        <p:sp>
          <p:nvSpPr>
            <p:cNvPr id="24" name="Hexagone 23"/>
            <p:cNvSpPr/>
            <p:nvPr/>
          </p:nvSpPr>
          <p:spPr>
            <a:xfrm rot="5400000">
              <a:off x="6665038" y="5239024"/>
              <a:ext cx="1620811" cy="1410105"/>
            </a:xfrm>
            <a:prstGeom prst="hexagon">
              <a:avLst>
                <a:gd name="adj" fmla="val 25000"/>
                <a:gd name="vf" fmla="val 115470"/>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r="100000" b="100000"/>
              </a:path>
              <a:tileRect l="-100000" t="-100000"/>
            </a:gradFill>
            <a:ln>
              <a:solidFill>
                <a:srgbClr val="C00000"/>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27" name="ZoneTexte 26"/>
            <p:cNvSpPr txBox="1"/>
            <p:nvPr/>
          </p:nvSpPr>
          <p:spPr>
            <a:xfrm>
              <a:off x="6730282" y="5397105"/>
              <a:ext cx="1464920" cy="1169551"/>
            </a:xfrm>
            <a:prstGeom prst="rect">
              <a:avLst/>
            </a:prstGeom>
            <a:noFill/>
          </p:spPr>
          <p:txBody>
            <a:bodyPr wrap="square" rtlCol="0">
              <a:spAutoFit/>
            </a:bodyPr>
            <a:lstStyle/>
            <a:p>
              <a:pPr marL="0" lvl="1" algn="ctr"/>
              <a:r>
                <a:rPr lang="fr-FR" sz="1400" dirty="0">
                  <a:solidFill>
                    <a:schemeClr val="tx1">
                      <a:lumMod val="75000"/>
                      <a:lumOff val="25000"/>
                    </a:schemeClr>
                  </a:solidFill>
                </a:rPr>
                <a:t>Conseil sur la pertinence des méthodes de diagnostic à utiliser</a:t>
              </a:r>
            </a:p>
          </p:txBody>
        </p:sp>
      </p:grpSp>
      <p:grpSp>
        <p:nvGrpSpPr>
          <p:cNvPr id="21" name="Groupe 20"/>
          <p:cNvGrpSpPr/>
          <p:nvPr/>
        </p:nvGrpSpPr>
        <p:grpSpPr>
          <a:xfrm>
            <a:off x="4204347" y="3056428"/>
            <a:ext cx="1660403" cy="1630793"/>
            <a:chOff x="4382277" y="3722341"/>
            <a:chExt cx="1660403" cy="1630793"/>
          </a:xfrm>
        </p:grpSpPr>
        <p:sp>
          <p:nvSpPr>
            <p:cNvPr id="25" name="Hexagone 24"/>
            <p:cNvSpPr/>
            <p:nvPr/>
          </p:nvSpPr>
          <p:spPr>
            <a:xfrm rot="5400000">
              <a:off x="4378301" y="3837676"/>
              <a:ext cx="1620811" cy="1410106"/>
            </a:xfrm>
            <a:prstGeom prst="hexagon">
              <a:avLst>
                <a:gd name="adj" fmla="val 25000"/>
                <a:gd name="vf" fmla="val 115470"/>
              </a:avLst>
            </a:prstGeom>
            <a:solidFill>
              <a:srgbClr val="C00000"/>
            </a:solidFill>
            <a:ln>
              <a:solidFill>
                <a:srgbClr val="C00000"/>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19" name="Pentagone régulier 18"/>
            <p:cNvSpPr/>
            <p:nvPr/>
          </p:nvSpPr>
          <p:spPr>
            <a:xfrm>
              <a:off x="4483656" y="3722341"/>
              <a:ext cx="1410105" cy="928717"/>
            </a:xfrm>
            <a:prstGeom prst="pentagon">
              <a:avLst/>
            </a:prstGeom>
            <a:solidFill>
              <a:srgbClr val="067E60"/>
            </a:solidFill>
            <a:ln>
              <a:solidFill>
                <a:srgbClr val="067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rot="5400000">
              <a:off x="4731578" y="3825107"/>
              <a:ext cx="912113" cy="1431296"/>
            </a:xfrm>
            <a:prstGeom prst="rect">
              <a:avLst/>
            </a:prstGeom>
            <a:solidFill>
              <a:srgbClr val="067E60"/>
            </a:solidFill>
            <a:ln>
              <a:solidFill>
                <a:srgbClr val="067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riangle rectangle 16"/>
            <p:cNvSpPr/>
            <p:nvPr/>
          </p:nvSpPr>
          <p:spPr>
            <a:xfrm flipH="1">
              <a:off x="4483652" y="4089379"/>
              <a:ext cx="1419628" cy="914054"/>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Parallélogramme 34"/>
            <p:cNvSpPr/>
            <p:nvPr/>
          </p:nvSpPr>
          <p:spPr>
            <a:xfrm rot="16200000" flipV="1">
              <a:off x="4825607" y="3735307"/>
              <a:ext cx="724049" cy="1431297"/>
            </a:xfrm>
            <a:prstGeom prst="parallelogram">
              <a:avLst>
                <a:gd name="adj" fmla="val 76448"/>
              </a:avLst>
            </a:prstGeom>
            <a:solidFill>
              <a:srgbClr val="067E60"/>
            </a:solidFill>
            <a:ln>
              <a:solidFill>
                <a:srgbClr val="067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Parallélogramme 36"/>
            <p:cNvSpPr/>
            <p:nvPr/>
          </p:nvSpPr>
          <p:spPr>
            <a:xfrm rot="16200000" flipV="1">
              <a:off x="4825606" y="3918181"/>
              <a:ext cx="724049" cy="1431297"/>
            </a:xfrm>
            <a:prstGeom prst="parallelogram">
              <a:avLst>
                <a:gd name="adj" fmla="val 7644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4614911" y="4580626"/>
              <a:ext cx="1427769" cy="461665"/>
            </a:xfrm>
            <a:prstGeom prst="rect">
              <a:avLst/>
            </a:prstGeom>
            <a:noFill/>
          </p:spPr>
          <p:txBody>
            <a:bodyPr wrap="square" rtlCol="0">
              <a:spAutoFit/>
            </a:bodyPr>
            <a:lstStyle/>
            <a:p>
              <a:pPr algn="ctr"/>
              <a:r>
                <a:rPr lang="fr-FR" sz="2400" dirty="0">
                  <a:solidFill>
                    <a:schemeClr val="bg1"/>
                  </a:solidFill>
                </a:rPr>
                <a:t>Conseil</a:t>
              </a:r>
            </a:p>
          </p:txBody>
        </p:sp>
        <p:sp>
          <p:nvSpPr>
            <p:cNvPr id="33" name="ZoneTexte 32"/>
            <p:cNvSpPr txBox="1"/>
            <p:nvPr/>
          </p:nvSpPr>
          <p:spPr>
            <a:xfrm>
              <a:off x="4382277" y="3973359"/>
              <a:ext cx="1427769" cy="461665"/>
            </a:xfrm>
            <a:prstGeom prst="rect">
              <a:avLst/>
            </a:prstGeom>
            <a:noFill/>
          </p:spPr>
          <p:txBody>
            <a:bodyPr wrap="square" rtlCol="0">
              <a:spAutoFit/>
            </a:bodyPr>
            <a:lstStyle/>
            <a:p>
              <a:pPr algn="ctr"/>
              <a:r>
                <a:rPr lang="fr-FR" sz="2400" dirty="0">
                  <a:solidFill>
                    <a:schemeClr val="bg1"/>
                  </a:solidFill>
                </a:rPr>
                <a:t>Analyse</a:t>
              </a:r>
            </a:p>
          </p:txBody>
        </p:sp>
      </p:grpSp>
    </p:spTree>
    <p:extLst>
      <p:ext uri="{BB962C8B-B14F-4D97-AF65-F5344CB8AC3E}">
        <p14:creationId xmlns:p14="http://schemas.microsoft.com/office/powerpoint/2010/main" val="424985077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263</TotalTime>
  <Words>670</Words>
  <Application>Microsoft Office PowerPoint</Application>
  <PresentationFormat>Grand écran</PresentationFormat>
  <Paragraphs>126</Paragraphs>
  <Slides>10</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10</vt:i4>
      </vt:variant>
    </vt:vector>
  </HeadingPairs>
  <TitlesOfParts>
    <vt:vector size="21" baseType="lpstr">
      <vt:lpstr>Arial</vt:lpstr>
      <vt:lpstr>Arial Black</vt:lpstr>
      <vt:lpstr>Brush Script MT</vt:lpstr>
      <vt:lpstr>Calibri</vt:lpstr>
      <vt:lpstr>Calibri Light</vt:lpstr>
      <vt:lpstr>Quicksand Bold</vt:lpstr>
      <vt:lpstr>Quicksand Book</vt:lpstr>
      <vt:lpstr>Times New Roman</vt:lpstr>
      <vt:lpstr>Wingdings</vt:lpstr>
      <vt:lpstr>Wingdings 3</vt:lpstr>
      <vt:lpstr>Thème Office</vt:lpstr>
      <vt:lpstr>Présentation PowerPoint</vt:lpstr>
      <vt:lpstr>A PROPOS DE BIOSELLAL</vt:lpstr>
      <vt:lpstr>A PROPOS DE BIOSELLAL</vt:lpstr>
      <vt:lpstr>NOTRE PLATEFORME TECHNIQUE</vt:lpstr>
      <vt:lpstr>Plateforme technologique BioSellal</vt:lpstr>
      <vt:lpstr>NOS COMPÉTENCES EN SÉQUENÇAGE</vt:lpstr>
      <vt:lpstr>NOTRE CONCEPT EN PCR</vt:lpstr>
      <vt:lpstr>NOS PRODUITS : kits qPCR de BIOSELLAL </vt:lpstr>
      <vt:lpstr>Nos missions</vt:lpstr>
      <vt:lpstr>NOS CLIENTS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BioSellal</dc:title>
  <dc:creator>Camille.Caplain</dc:creator>
  <cp:lastModifiedBy>Accueil SIMV</cp:lastModifiedBy>
  <cp:revision>33</cp:revision>
  <dcterms:created xsi:type="dcterms:W3CDTF">2016-09-23T19:03:49Z</dcterms:created>
  <dcterms:modified xsi:type="dcterms:W3CDTF">2018-11-05T10:43:34Z</dcterms:modified>
</cp:coreProperties>
</file>